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74" r:id="rId4"/>
    <p:sldId id="285" r:id="rId5"/>
    <p:sldId id="289" r:id="rId6"/>
    <p:sldId id="290" r:id="rId7"/>
    <p:sldId id="291" r:id="rId8"/>
    <p:sldId id="288" r:id="rId9"/>
    <p:sldId id="292" r:id="rId10"/>
    <p:sldId id="265" r:id="rId11"/>
  </p:sldIdLst>
  <p:sldSz cx="22759988" cy="13003213"/>
  <p:notesSz cx="13003213" cy="22759988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7" autoAdjust="0"/>
    <p:restoredTop sz="91858" autoAdjust="0"/>
  </p:normalViewPr>
  <p:slideViewPr>
    <p:cSldViewPr snapToGrid="0" snapToObjects="1">
      <p:cViewPr>
        <p:scale>
          <a:sx n="33" d="100"/>
          <a:sy n="33" d="100"/>
        </p:scale>
        <p:origin x="1406" y="403"/>
      </p:cViewPr>
      <p:guideLst/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7632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656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20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63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630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20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8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26" Type="http://schemas.openxmlformats.org/officeDocument/2006/relationships/image" Target="../media/image24.sv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34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sv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svg"/><Relationship Id="rId24" Type="http://schemas.openxmlformats.org/officeDocument/2006/relationships/image" Target="../media/image22.svg"/><Relationship Id="rId32" Type="http://schemas.openxmlformats.org/officeDocument/2006/relationships/image" Target="../media/image30.sv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sv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svg"/><Relationship Id="rId22" Type="http://schemas.openxmlformats.org/officeDocument/2006/relationships/image" Target="../media/image20.svg"/><Relationship Id="rId27" Type="http://schemas.openxmlformats.org/officeDocument/2006/relationships/image" Target="../media/image25.png"/><Relationship Id="rId30" Type="http://schemas.openxmlformats.org/officeDocument/2006/relationships/image" Target="../media/image28.svg"/><Relationship Id="rId35" Type="http://schemas.openxmlformats.org/officeDocument/2006/relationships/image" Target="../media/image32.png"/><Relationship Id="rId8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svg"/><Relationship Id="rId18" Type="http://schemas.openxmlformats.org/officeDocument/2006/relationships/image" Target="../media/image18.svg"/><Relationship Id="rId26" Type="http://schemas.openxmlformats.org/officeDocument/2006/relationships/image" Target="../media/image26.svg"/><Relationship Id="rId3" Type="http://schemas.openxmlformats.org/officeDocument/2006/relationships/image" Target="../media/image85.png"/><Relationship Id="rId21" Type="http://schemas.openxmlformats.org/officeDocument/2006/relationships/image" Target="../media/image21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6.svg"/><Relationship Id="rId20" Type="http://schemas.openxmlformats.org/officeDocument/2006/relationships/image" Target="../media/image20.sv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4.svg"/><Relationship Id="rId32" Type="http://schemas.openxmlformats.org/officeDocument/2006/relationships/image" Target="../media/image86.png"/><Relationship Id="rId5" Type="http://schemas.openxmlformats.org/officeDocument/2006/relationships/image" Target="../media/image4.sv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svg"/><Relationship Id="rId10" Type="http://schemas.openxmlformats.org/officeDocument/2006/relationships/image" Target="../media/image9.svg"/><Relationship Id="rId19" Type="http://schemas.openxmlformats.org/officeDocument/2006/relationships/image" Target="../media/image19.png"/><Relationship Id="rId31" Type="http://schemas.openxmlformats.org/officeDocument/2006/relationships/image" Target="../media/image66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4.png"/><Relationship Id="rId22" Type="http://schemas.openxmlformats.org/officeDocument/2006/relationships/image" Target="../media/image22.svg"/><Relationship Id="rId27" Type="http://schemas.openxmlformats.org/officeDocument/2006/relationships/image" Target="../media/image27.png"/><Relationship Id="rId30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sv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9" Type="http://schemas.openxmlformats.org/officeDocument/2006/relationships/image" Target="../media/image42.png"/><Relationship Id="rId21" Type="http://schemas.openxmlformats.org/officeDocument/2006/relationships/image" Target="../media/image18.svg"/><Relationship Id="rId34" Type="http://schemas.openxmlformats.org/officeDocument/2006/relationships/image" Target="../media/image37.jp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4.png"/><Relationship Id="rId25" Type="http://schemas.openxmlformats.org/officeDocument/2006/relationships/image" Target="../media/image22.svg"/><Relationship Id="rId33" Type="http://schemas.openxmlformats.org/officeDocument/2006/relationships/image" Target="../media/image30.svg"/><Relationship Id="rId38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svg"/><Relationship Id="rId20" Type="http://schemas.openxmlformats.org/officeDocument/2006/relationships/image" Target="../media/image17.png"/><Relationship Id="rId29" Type="http://schemas.openxmlformats.org/officeDocument/2006/relationships/image" Target="../media/image2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svg"/><Relationship Id="rId11" Type="http://schemas.openxmlformats.org/officeDocument/2006/relationships/image" Target="../media/image7.svg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37" Type="http://schemas.openxmlformats.org/officeDocument/2006/relationships/image" Target="../media/image40.png"/><Relationship Id="rId40" Type="http://schemas.microsoft.com/office/2007/relationships/hdphoto" Target="../media/hdphoto2.wdp"/><Relationship Id="rId5" Type="http://schemas.openxmlformats.org/officeDocument/2006/relationships/image" Target="../media/image35.png"/><Relationship Id="rId15" Type="http://schemas.openxmlformats.org/officeDocument/2006/relationships/image" Target="../media/image11.png"/><Relationship Id="rId23" Type="http://schemas.openxmlformats.org/officeDocument/2006/relationships/image" Target="../media/image20.svg"/><Relationship Id="rId28" Type="http://schemas.openxmlformats.org/officeDocument/2006/relationships/image" Target="../media/image25.png"/><Relationship Id="rId36" Type="http://schemas.openxmlformats.org/officeDocument/2006/relationships/image" Target="../media/image39.png"/><Relationship Id="rId10" Type="http://schemas.openxmlformats.org/officeDocument/2006/relationships/image" Target="../media/image6.svg"/><Relationship Id="rId19" Type="http://schemas.openxmlformats.org/officeDocument/2006/relationships/image" Target="../media/image16.svg"/><Relationship Id="rId31" Type="http://schemas.openxmlformats.org/officeDocument/2006/relationships/image" Target="../media/image28.svg"/><Relationship Id="rId4" Type="http://schemas.openxmlformats.org/officeDocument/2006/relationships/image" Target="../media/image34.svg"/><Relationship Id="rId9" Type="http://schemas.openxmlformats.org/officeDocument/2006/relationships/image" Target="../media/image5.png"/><Relationship Id="rId14" Type="http://schemas.openxmlformats.org/officeDocument/2006/relationships/image" Target="../media/image10.svg"/><Relationship Id="rId22" Type="http://schemas.openxmlformats.org/officeDocument/2006/relationships/image" Target="../media/image19.png"/><Relationship Id="rId27" Type="http://schemas.openxmlformats.org/officeDocument/2006/relationships/image" Target="../media/image24.svg"/><Relationship Id="rId30" Type="http://schemas.openxmlformats.org/officeDocument/2006/relationships/image" Target="../media/image27.png"/><Relationship Id="rId35" Type="http://schemas.openxmlformats.org/officeDocument/2006/relationships/image" Target="../media/image38.png"/><Relationship Id="rId8" Type="http://schemas.openxmlformats.org/officeDocument/2006/relationships/image" Target="../media/image4.svg"/><Relationship Id="rId3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png"/><Relationship Id="rId18" Type="http://schemas.openxmlformats.org/officeDocument/2006/relationships/image" Target="../media/image48.svg"/><Relationship Id="rId26" Type="http://schemas.openxmlformats.org/officeDocument/2006/relationships/image" Target="../media/image19.png"/><Relationship Id="rId39" Type="http://schemas.microsoft.com/office/2007/relationships/hdphoto" Target="../media/hdphoto1.wdp"/><Relationship Id="rId21" Type="http://schemas.openxmlformats.org/officeDocument/2006/relationships/image" Target="../media/image14.png"/><Relationship Id="rId34" Type="http://schemas.openxmlformats.org/officeDocument/2006/relationships/image" Target="../media/image27.png"/><Relationship Id="rId7" Type="http://schemas.openxmlformats.org/officeDocument/2006/relationships/image" Target="../media/image7.svg"/><Relationship Id="rId12" Type="http://schemas.openxmlformats.org/officeDocument/2006/relationships/image" Target="../media/image12.svg"/><Relationship Id="rId17" Type="http://schemas.openxmlformats.org/officeDocument/2006/relationships/image" Target="../media/image47.png"/><Relationship Id="rId25" Type="http://schemas.openxmlformats.org/officeDocument/2006/relationships/image" Target="../media/image18.svg"/><Relationship Id="rId33" Type="http://schemas.openxmlformats.org/officeDocument/2006/relationships/image" Target="../media/image26.svg"/><Relationship Id="rId38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6.png"/><Relationship Id="rId20" Type="http://schemas.openxmlformats.org/officeDocument/2006/relationships/image" Target="../media/image50.svg"/><Relationship Id="rId29" Type="http://schemas.openxmlformats.org/officeDocument/2006/relationships/image" Target="../media/image2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openxmlformats.org/officeDocument/2006/relationships/image" Target="../media/image17.png"/><Relationship Id="rId32" Type="http://schemas.openxmlformats.org/officeDocument/2006/relationships/image" Target="../media/image25.png"/><Relationship Id="rId37" Type="http://schemas.openxmlformats.org/officeDocument/2006/relationships/image" Target="../media/image30.svg"/><Relationship Id="rId5" Type="http://schemas.openxmlformats.org/officeDocument/2006/relationships/image" Target="../media/image5.png"/><Relationship Id="rId15" Type="http://schemas.openxmlformats.org/officeDocument/2006/relationships/image" Target="../media/image45.png"/><Relationship Id="rId23" Type="http://schemas.openxmlformats.org/officeDocument/2006/relationships/image" Target="../media/image16.svg"/><Relationship Id="rId28" Type="http://schemas.openxmlformats.org/officeDocument/2006/relationships/image" Target="../media/image21.png"/><Relationship Id="rId36" Type="http://schemas.openxmlformats.org/officeDocument/2006/relationships/image" Target="../media/image29.png"/><Relationship Id="rId10" Type="http://schemas.openxmlformats.org/officeDocument/2006/relationships/image" Target="../media/image10.svg"/><Relationship Id="rId19" Type="http://schemas.openxmlformats.org/officeDocument/2006/relationships/image" Target="../media/image49.png"/><Relationship Id="rId31" Type="http://schemas.openxmlformats.org/officeDocument/2006/relationships/image" Target="../media/image24.svg"/><Relationship Id="rId4" Type="http://schemas.openxmlformats.org/officeDocument/2006/relationships/image" Target="../media/image4.svg"/><Relationship Id="rId9" Type="http://schemas.openxmlformats.org/officeDocument/2006/relationships/image" Target="../media/image9.svg"/><Relationship Id="rId14" Type="http://schemas.openxmlformats.org/officeDocument/2006/relationships/image" Target="../media/image44.svg"/><Relationship Id="rId22" Type="http://schemas.openxmlformats.org/officeDocument/2006/relationships/image" Target="../media/image15.png"/><Relationship Id="rId27" Type="http://schemas.openxmlformats.org/officeDocument/2006/relationships/image" Target="../media/image20.svg"/><Relationship Id="rId30" Type="http://schemas.openxmlformats.org/officeDocument/2006/relationships/image" Target="../media/image23.png"/><Relationship Id="rId35" Type="http://schemas.openxmlformats.org/officeDocument/2006/relationships/image" Target="../media/image28.svg"/><Relationship Id="rId8" Type="http://schemas.openxmlformats.org/officeDocument/2006/relationships/image" Target="../media/image8.sv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53.png"/><Relationship Id="rId26" Type="http://schemas.openxmlformats.org/officeDocument/2006/relationships/image" Target="../media/image20.svg"/><Relationship Id="rId3" Type="http://schemas.openxmlformats.org/officeDocument/2006/relationships/image" Target="../media/image51.png"/><Relationship Id="rId21" Type="http://schemas.openxmlformats.org/officeDocument/2006/relationships/image" Target="../media/image15.png"/><Relationship Id="rId34" Type="http://schemas.openxmlformats.org/officeDocument/2006/relationships/image" Target="../media/image28.sv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46.png"/><Relationship Id="rId25" Type="http://schemas.openxmlformats.org/officeDocument/2006/relationships/image" Target="../media/image19.png"/><Relationship Id="rId3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4.svg"/><Relationship Id="rId20" Type="http://schemas.openxmlformats.org/officeDocument/2006/relationships/image" Target="../media/image14.pn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svg"/><Relationship Id="rId24" Type="http://schemas.openxmlformats.org/officeDocument/2006/relationships/image" Target="../media/image18.svg"/><Relationship Id="rId32" Type="http://schemas.openxmlformats.org/officeDocument/2006/relationships/image" Target="../media/image26.svg"/><Relationship Id="rId5" Type="http://schemas.openxmlformats.org/officeDocument/2006/relationships/image" Target="../media/image3.png"/><Relationship Id="rId15" Type="http://schemas.openxmlformats.org/officeDocument/2006/relationships/image" Target="../media/image43.png"/><Relationship Id="rId23" Type="http://schemas.openxmlformats.org/officeDocument/2006/relationships/image" Target="../media/image17.png"/><Relationship Id="rId28" Type="http://schemas.openxmlformats.org/officeDocument/2006/relationships/image" Target="../media/image22.svg"/><Relationship Id="rId36" Type="http://schemas.openxmlformats.org/officeDocument/2006/relationships/image" Target="../media/image30.svg"/><Relationship Id="rId10" Type="http://schemas.openxmlformats.org/officeDocument/2006/relationships/image" Target="../media/image8.svg"/><Relationship Id="rId19" Type="http://schemas.openxmlformats.org/officeDocument/2006/relationships/image" Target="../media/image54.svg"/><Relationship Id="rId31" Type="http://schemas.openxmlformats.org/officeDocument/2006/relationships/image" Target="../media/image25.png"/><Relationship Id="rId4" Type="http://schemas.openxmlformats.org/officeDocument/2006/relationships/image" Target="../media/image52.svg"/><Relationship Id="rId9" Type="http://schemas.openxmlformats.org/officeDocument/2006/relationships/image" Target="../media/image7.svg"/><Relationship Id="rId14" Type="http://schemas.openxmlformats.org/officeDocument/2006/relationships/image" Target="../media/image12.svg"/><Relationship Id="rId22" Type="http://schemas.openxmlformats.org/officeDocument/2006/relationships/image" Target="../media/image16.svg"/><Relationship Id="rId27" Type="http://schemas.openxmlformats.org/officeDocument/2006/relationships/image" Target="../media/image21.png"/><Relationship Id="rId30" Type="http://schemas.openxmlformats.org/officeDocument/2006/relationships/image" Target="../media/image24.svg"/><Relationship Id="rId35" Type="http://schemas.openxmlformats.org/officeDocument/2006/relationships/image" Target="../media/image29.png"/><Relationship Id="rId8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53.png"/><Relationship Id="rId26" Type="http://schemas.openxmlformats.org/officeDocument/2006/relationships/image" Target="../media/image20.svg"/><Relationship Id="rId39" Type="http://schemas.openxmlformats.org/officeDocument/2006/relationships/image" Target="../media/image56.png"/><Relationship Id="rId21" Type="http://schemas.openxmlformats.org/officeDocument/2006/relationships/image" Target="../media/image15.png"/><Relationship Id="rId34" Type="http://schemas.openxmlformats.org/officeDocument/2006/relationships/image" Target="../media/image28.svg"/><Relationship Id="rId42" Type="http://schemas.openxmlformats.org/officeDocument/2006/relationships/image" Target="../media/image59.png"/><Relationship Id="rId47" Type="http://schemas.openxmlformats.org/officeDocument/2006/relationships/image" Target="../media/image63.png"/><Relationship Id="rId50" Type="http://schemas.openxmlformats.org/officeDocument/2006/relationships/image" Target="../media/image65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4.svg"/><Relationship Id="rId29" Type="http://schemas.openxmlformats.org/officeDocument/2006/relationships/image" Target="../media/image23.png"/><Relationship Id="rId11" Type="http://schemas.openxmlformats.org/officeDocument/2006/relationships/image" Target="../media/image9.svg"/><Relationship Id="rId24" Type="http://schemas.openxmlformats.org/officeDocument/2006/relationships/image" Target="../media/image18.svg"/><Relationship Id="rId32" Type="http://schemas.openxmlformats.org/officeDocument/2006/relationships/image" Target="../media/image26.svg"/><Relationship Id="rId37" Type="http://schemas.openxmlformats.org/officeDocument/2006/relationships/image" Target="../media/image55.png"/><Relationship Id="rId40" Type="http://schemas.openxmlformats.org/officeDocument/2006/relationships/image" Target="../media/image57.png"/><Relationship Id="rId45" Type="http://schemas.microsoft.com/office/2007/relationships/hdphoto" Target="../media/hdphoto4.wdp"/><Relationship Id="rId5" Type="http://schemas.openxmlformats.org/officeDocument/2006/relationships/image" Target="../media/image3.png"/><Relationship Id="rId15" Type="http://schemas.openxmlformats.org/officeDocument/2006/relationships/image" Target="../media/image43.png"/><Relationship Id="rId23" Type="http://schemas.openxmlformats.org/officeDocument/2006/relationships/image" Target="../media/image17.png"/><Relationship Id="rId28" Type="http://schemas.openxmlformats.org/officeDocument/2006/relationships/image" Target="../media/image22.svg"/><Relationship Id="rId36" Type="http://schemas.openxmlformats.org/officeDocument/2006/relationships/image" Target="../media/image30.svg"/><Relationship Id="rId49" Type="http://schemas.microsoft.com/office/2007/relationships/hdphoto" Target="../media/hdphoto5.wdp"/><Relationship Id="rId10" Type="http://schemas.openxmlformats.org/officeDocument/2006/relationships/image" Target="../media/image8.svg"/><Relationship Id="rId19" Type="http://schemas.openxmlformats.org/officeDocument/2006/relationships/image" Target="../media/image54.svg"/><Relationship Id="rId31" Type="http://schemas.openxmlformats.org/officeDocument/2006/relationships/image" Target="../media/image25.png"/><Relationship Id="rId44" Type="http://schemas.openxmlformats.org/officeDocument/2006/relationships/image" Target="../media/image61.png"/><Relationship Id="rId4" Type="http://schemas.openxmlformats.org/officeDocument/2006/relationships/image" Target="../media/image52.svg"/><Relationship Id="rId9" Type="http://schemas.openxmlformats.org/officeDocument/2006/relationships/image" Target="../media/image7.svg"/><Relationship Id="rId14" Type="http://schemas.openxmlformats.org/officeDocument/2006/relationships/image" Target="../media/image12.svg"/><Relationship Id="rId22" Type="http://schemas.openxmlformats.org/officeDocument/2006/relationships/image" Target="../media/image16.svg"/><Relationship Id="rId27" Type="http://schemas.openxmlformats.org/officeDocument/2006/relationships/image" Target="../media/image21.png"/><Relationship Id="rId30" Type="http://schemas.openxmlformats.org/officeDocument/2006/relationships/image" Target="../media/image24.svg"/><Relationship Id="rId35" Type="http://schemas.openxmlformats.org/officeDocument/2006/relationships/image" Target="../media/image29.png"/><Relationship Id="rId43" Type="http://schemas.openxmlformats.org/officeDocument/2006/relationships/image" Target="../media/image60.png"/><Relationship Id="rId48" Type="http://schemas.openxmlformats.org/officeDocument/2006/relationships/image" Target="../media/image64.png"/><Relationship Id="rId8" Type="http://schemas.openxmlformats.org/officeDocument/2006/relationships/image" Target="../media/image6.svg"/><Relationship Id="rId51" Type="http://schemas.microsoft.com/office/2007/relationships/hdphoto" Target="../media/hdphoto6.wdp"/><Relationship Id="rId3" Type="http://schemas.openxmlformats.org/officeDocument/2006/relationships/image" Target="../media/image51.png"/><Relationship Id="rId12" Type="http://schemas.openxmlformats.org/officeDocument/2006/relationships/image" Target="../media/image10.svg"/><Relationship Id="rId17" Type="http://schemas.openxmlformats.org/officeDocument/2006/relationships/image" Target="../media/image46.png"/><Relationship Id="rId25" Type="http://schemas.openxmlformats.org/officeDocument/2006/relationships/image" Target="../media/image19.png"/><Relationship Id="rId33" Type="http://schemas.openxmlformats.org/officeDocument/2006/relationships/image" Target="../media/image27.png"/><Relationship Id="rId38" Type="http://schemas.microsoft.com/office/2007/relationships/hdphoto" Target="../media/hdphoto3.wdp"/><Relationship Id="rId46" Type="http://schemas.openxmlformats.org/officeDocument/2006/relationships/image" Target="../media/image62.png"/><Relationship Id="rId20" Type="http://schemas.openxmlformats.org/officeDocument/2006/relationships/image" Target="../media/image14.png"/><Relationship Id="rId41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53.png"/><Relationship Id="rId26" Type="http://schemas.openxmlformats.org/officeDocument/2006/relationships/image" Target="../media/image20.svg"/><Relationship Id="rId3" Type="http://schemas.openxmlformats.org/officeDocument/2006/relationships/image" Target="../media/image51.png"/><Relationship Id="rId21" Type="http://schemas.openxmlformats.org/officeDocument/2006/relationships/image" Target="../media/image15.png"/><Relationship Id="rId34" Type="http://schemas.openxmlformats.org/officeDocument/2006/relationships/image" Target="../media/image28.sv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46.png"/><Relationship Id="rId25" Type="http://schemas.openxmlformats.org/officeDocument/2006/relationships/image" Target="../media/image19.png"/><Relationship Id="rId3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4.svg"/><Relationship Id="rId20" Type="http://schemas.openxmlformats.org/officeDocument/2006/relationships/image" Target="../media/image14.pn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svg"/><Relationship Id="rId24" Type="http://schemas.openxmlformats.org/officeDocument/2006/relationships/image" Target="../media/image18.svg"/><Relationship Id="rId32" Type="http://schemas.openxmlformats.org/officeDocument/2006/relationships/image" Target="../media/image26.svg"/><Relationship Id="rId5" Type="http://schemas.openxmlformats.org/officeDocument/2006/relationships/image" Target="../media/image3.png"/><Relationship Id="rId15" Type="http://schemas.openxmlformats.org/officeDocument/2006/relationships/image" Target="../media/image43.png"/><Relationship Id="rId23" Type="http://schemas.openxmlformats.org/officeDocument/2006/relationships/image" Target="../media/image17.png"/><Relationship Id="rId28" Type="http://schemas.openxmlformats.org/officeDocument/2006/relationships/image" Target="../media/image22.svg"/><Relationship Id="rId36" Type="http://schemas.openxmlformats.org/officeDocument/2006/relationships/image" Target="../media/image30.svg"/><Relationship Id="rId10" Type="http://schemas.openxmlformats.org/officeDocument/2006/relationships/image" Target="../media/image8.svg"/><Relationship Id="rId19" Type="http://schemas.openxmlformats.org/officeDocument/2006/relationships/image" Target="../media/image54.svg"/><Relationship Id="rId31" Type="http://schemas.openxmlformats.org/officeDocument/2006/relationships/image" Target="../media/image25.png"/><Relationship Id="rId4" Type="http://schemas.openxmlformats.org/officeDocument/2006/relationships/image" Target="../media/image52.svg"/><Relationship Id="rId9" Type="http://schemas.openxmlformats.org/officeDocument/2006/relationships/image" Target="../media/image7.svg"/><Relationship Id="rId14" Type="http://schemas.openxmlformats.org/officeDocument/2006/relationships/image" Target="../media/image12.svg"/><Relationship Id="rId22" Type="http://schemas.openxmlformats.org/officeDocument/2006/relationships/image" Target="../media/image16.svg"/><Relationship Id="rId27" Type="http://schemas.openxmlformats.org/officeDocument/2006/relationships/image" Target="../media/image21.png"/><Relationship Id="rId30" Type="http://schemas.openxmlformats.org/officeDocument/2006/relationships/image" Target="../media/image24.svg"/><Relationship Id="rId35" Type="http://schemas.openxmlformats.org/officeDocument/2006/relationships/image" Target="../media/image29.png"/><Relationship Id="rId8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53.png"/><Relationship Id="rId26" Type="http://schemas.openxmlformats.org/officeDocument/2006/relationships/image" Target="../media/image20.svg"/><Relationship Id="rId3" Type="http://schemas.openxmlformats.org/officeDocument/2006/relationships/image" Target="../media/image51.png"/><Relationship Id="rId21" Type="http://schemas.openxmlformats.org/officeDocument/2006/relationships/image" Target="../media/image15.png"/><Relationship Id="rId34" Type="http://schemas.openxmlformats.org/officeDocument/2006/relationships/image" Target="../media/image28.sv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46.png"/><Relationship Id="rId25" Type="http://schemas.openxmlformats.org/officeDocument/2006/relationships/image" Target="../media/image19.png"/><Relationship Id="rId3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4.svg"/><Relationship Id="rId20" Type="http://schemas.openxmlformats.org/officeDocument/2006/relationships/image" Target="../media/image14.pn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svg"/><Relationship Id="rId24" Type="http://schemas.openxmlformats.org/officeDocument/2006/relationships/image" Target="../media/image18.svg"/><Relationship Id="rId32" Type="http://schemas.openxmlformats.org/officeDocument/2006/relationships/image" Target="../media/image26.svg"/><Relationship Id="rId5" Type="http://schemas.openxmlformats.org/officeDocument/2006/relationships/image" Target="../media/image3.png"/><Relationship Id="rId15" Type="http://schemas.openxmlformats.org/officeDocument/2006/relationships/image" Target="../media/image43.png"/><Relationship Id="rId23" Type="http://schemas.openxmlformats.org/officeDocument/2006/relationships/image" Target="../media/image17.png"/><Relationship Id="rId28" Type="http://schemas.openxmlformats.org/officeDocument/2006/relationships/image" Target="../media/image22.svg"/><Relationship Id="rId36" Type="http://schemas.openxmlformats.org/officeDocument/2006/relationships/image" Target="../media/image30.svg"/><Relationship Id="rId10" Type="http://schemas.openxmlformats.org/officeDocument/2006/relationships/image" Target="../media/image8.svg"/><Relationship Id="rId19" Type="http://schemas.openxmlformats.org/officeDocument/2006/relationships/image" Target="../media/image54.svg"/><Relationship Id="rId31" Type="http://schemas.openxmlformats.org/officeDocument/2006/relationships/image" Target="../media/image25.png"/><Relationship Id="rId4" Type="http://schemas.openxmlformats.org/officeDocument/2006/relationships/image" Target="../media/image52.svg"/><Relationship Id="rId9" Type="http://schemas.openxmlformats.org/officeDocument/2006/relationships/image" Target="../media/image7.svg"/><Relationship Id="rId14" Type="http://schemas.openxmlformats.org/officeDocument/2006/relationships/image" Target="../media/image12.svg"/><Relationship Id="rId22" Type="http://schemas.openxmlformats.org/officeDocument/2006/relationships/image" Target="../media/image16.svg"/><Relationship Id="rId27" Type="http://schemas.openxmlformats.org/officeDocument/2006/relationships/image" Target="../media/image21.png"/><Relationship Id="rId30" Type="http://schemas.openxmlformats.org/officeDocument/2006/relationships/image" Target="../media/image24.svg"/><Relationship Id="rId35" Type="http://schemas.openxmlformats.org/officeDocument/2006/relationships/image" Target="../media/image29.png"/><Relationship Id="rId8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png"/><Relationship Id="rId18" Type="http://schemas.openxmlformats.org/officeDocument/2006/relationships/image" Target="../media/image67.png"/><Relationship Id="rId26" Type="http://schemas.openxmlformats.org/officeDocument/2006/relationships/image" Target="../media/image73.png"/><Relationship Id="rId21" Type="http://schemas.microsoft.com/office/2007/relationships/hdphoto" Target="../media/hdphoto8.wdp"/><Relationship Id="rId34" Type="http://schemas.openxmlformats.org/officeDocument/2006/relationships/image" Target="../media/image79.png"/><Relationship Id="rId7" Type="http://schemas.openxmlformats.org/officeDocument/2006/relationships/image" Target="../media/image7.svg"/><Relationship Id="rId12" Type="http://schemas.openxmlformats.org/officeDocument/2006/relationships/image" Target="../media/image12.svg"/><Relationship Id="rId17" Type="http://schemas.openxmlformats.org/officeDocument/2006/relationships/image" Target="../media/image48.svg"/><Relationship Id="rId25" Type="http://schemas.openxmlformats.org/officeDocument/2006/relationships/image" Target="../media/image72.svg"/><Relationship Id="rId33" Type="http://schemas.openxmlformats.org/officeDocument/2006/relationships/image" Target="../media/image78.svg"/><Relationship Id="rId38" Type="http://schemas.openxmlformats.org/officeDocument/2006/relationships/image" Target="../media/image8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7.png"/><Relationship Id="rId20" Type="http://schemas.openxmlformats.org/officeDocument/2006/relationships/image" Target="../media/image68.png"/><Relationship Id="rId29" Type="http://schemas.openxmlformats.org/officeDocument/2006/relationships/image" Target="../media/image7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openxmlformats.org/officeDocument/2006/relationships/image" Target="../media/image71.png"/><Relationship Id="rId32" Type="http://schemas.openxmlformats.org/officeDocument/2006/relationships/image" Target="../media/image77.png"/><Relationship Id="rId37" Type="http://schemas.openxmlformats.org/officeDocument/2006/relationships/image" Target="../media/image82.svg"/><Relationship Id="rId5" Type="http://schemas.openxmlformats.org/officeDocument/2006/relationships/image" Target="../media/image5.png"/><Relationship Id="rId15" Type="http://schemas.openxmlformats.org/officeDocument/2006/relationships/image" Target="../media/image44.svg"/><Relationship Id="rId23" Type="http://schemas.openxmlformats.org/officeDocument/2006/relationships/image" Target="../media/image70.svg"/><Relationship Id="rId28" Type="http://schemas.openxmlformats.org/officeDocument/2006/relationships/image" Target="../media/image75.png"/><Relationship Id="rId36" Type="http://schemas.openxmlformats.org/officeDocument/2006/relationships/image" Target="../media/image81.png"/><Relationship Id="rId10" Type="http://schemas.openxmlformats.org/officeDocument/2006/relationships/image" Target="../media/image10.svg"/><Relationship Id="rId19" Type="http://schemas.microsoft.com/office/2007/relationships/hdphoto" Target="../media/hdphoto7.wdp"/><Relationship Id="rId31" Type="http://schemas.openxmlformats.org/officeDocument/2006/relationships/image" Target="../media/image24.svg"/><Relationship Id="rId4" Type="http://schemas.openxmlformats.org/officeDocument/2006/relationships/image" Target="../media/image4.svg"/><Relationship Id="rId9" Type="http://schemas.openxmlformats.org/officeDocument/2006/relationships/image" Target="../media/image9.svg"/><Relationship Id="rId14" Type="http://schemas.openxmlformats.org/officeDocument/2006/relationships/image" Target="../media/image43.png"/><Relationship Id="rId22" Type="http://schemas.openxmlformats.org/officeDocument/2006/relationships/image" Target="../media/image69.png"/><Relationship Id="rId27" Type="http://schemas.openxmlformats.org/officeDocument/2006/relationships/image" Target="../media/image74.svg"/><Relationship Id="rId30" Type="http://schemas.openxmlformats.org/officeDocument/2006/relationships/image" Target="../media/image23.png"/><Relationship Id="rId35" Type="http://schemas.openxmlformats.org/officeDocument/2006/relationships/image" Target="../media/image80.svg"/><Relationship Id="rId8" Type="http://schemas.openxmlformats.org/officeDocument/2006/relationships/image" Target="../media/image8.svg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png"/><Relationship Id="rId18" Type="http://schemas.openxmlformats.org/officeDocument/2006/relationships/image" Target="../media/image68.png"/><Relationship Id="rId26" Type="http://schemas.openxmlformats.org/officeDocument/2006/relationships/image" Target="../media/image75.png"/><Relationship Id="rId3" Type="http://schemas.openxmlformats.org/officeDocument/2006/relationships/image" Target="../media/image3.png"/><Relationship Id="rId21" Type="http://schemas.openxmlformats.org/officeDocument/2006/relationships/image" Target="../media/image70.svg"/><Relationship Id="rId34" Type="http://schemas.openxmlformats.org/officeDocument/2006/relationships/image" Target="../media/image81.png"/><Relationship Id="rId7" Type="http://schemas.openxmlformats.org/officeDocument/2006/relationships/image" Target="../media/image7.svg"/><Relationship Id="rId12" Type="http://schemas.openxmlformats.org/officeDocument/2006/relationships/image" Target="../media/image12.svg"/><Relationship Id="rId17" Type="http://schemas.openxmlformats.org/officeDocument/2006/relationships/image" Target="../media/image48.svg"/><Relationship Id="rId25" Type="http://schemas.openxmlformats.org/officeDocument/2006/relationships/image" Target="../media/image74.svg"/><Relationship Id="rId33" Type="http://schemas.openxmlformats.org/officeDocument/2006/relationships/image" Target="../media/image80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7.png"/><Relationship Id="rId20" Type="http://schemas.openxmlformats.org/officeDocument/2006/relationships/image" Target="../media/image69.png"/><Relationship Id="rId29" Type="http://schemas.openxmlformats.org/officeDocument/2006/relationships/image" Target="../media/image2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openxmlformats.org/officeDocument/2006/relationships/image" Target="../media/image73.png"/><Relationship Id="rId32" Type="http://schemas.openxmlformats.org/officeDocument/2006/relationships/image" Target="../media/image79.png"/><Relationship Id="rId5" Type="http://schemas.openxmlformats.org/officeDocument/2006/relationships/image" Target="../media/image5.png"/><Relationship Id="rId15" Type="http://schemas.openxmlformats.org/officeDocument/2006/relationships/image" Target="../media/image44.svg"/><Relationship Id="rId23" Type="http://schemas.openxmlformats.org/officeDocument/2006/relationships/image" Target="../media/image72.svg"/><Relationship Id="rId28" Type="http://schemas.openxmlformats.org/officeDocument/2006/relationships/image" Target="../media/image23.png"/><Relationship Id="rId36" Type="http://schemas.openxmlformats.org/officeDocument/2006/relationships/image" Target="../media/image84.png"/><Relationship Id="rId10" Type="http://schemas.openxmlformats.org/officeDocument/2006/relationships/image" Target="../media/image10.svg"/><Relationship Id="rId19" Type="http://schemas.microsoft.com/office/2007/relationships/hdphoto" Target="../media/hdphoto8.wdp"/><Relationship Id="rId31" Type="http://schemas.openxmlformats.org/officeDocument/2006/relationships/image" Target="../media/image78.svg"/><Relationship Id="rId4" Type="http://schemas.openxmlformats.org/officeDocument/2006/relationships/image" Target="../media/image4.svg"/><Relationship Id="rId9" Type="http://schemas.openxmlformats.org/officeDocument/2006/relationships/image" Target="../media/image9.svg"/><Relationship Id="rId14" Type="http://schemas.openxmlformats.org/officeDocument/2006/relationships/image" Target="../media/image43.png"/><Relationship Id="rId22" Type="http://schemas.openxmlformats.org/officeDocument/2006/relationships/image" Target="../media/image71.png"/><Relationship Id="rId27" Type="http://schemas.openxmlformats.org/officeDocument/2006/relationships/image" Target="../media/image76.svg"/><Relationship Id="rId30" Type="http://schemas.openxmlformats.org/officeDocument/2006/relationships/image" Target="../media/image77.png"/><Relationship Id="rId35" Type="http://schemas.openxmlformats.org/officeDocument/2006/relationships/image" Target="../media/image82.svg"/><Relationship Id="rId8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909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18" y="3520620"/>
            <a:ext cx="13553308" cy="10580526"/>
          </a:xfrm>
          <a:prstGeom prst="rect">
            <a:avLst/>
          </a:prstGeom>
        </p:spPr>
      </p:pic>
      <p:pic>
        <p:nvPicPr>
          <p:cNvPr id="3" name="Image 1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4329" y="1701691"/>
            <a:ext cx="13145087" cy="12766138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0" y="0"/>
            <a:ext cx="22759416" cy="13002768"/>
          </a:xfrm>
          <a:prstGeom prst="rect">
            <a:avLst/>
          </a:prstGeom>
          <a:noFill/>
          <a:ln/>
        </p:spPr>
      </p:sp>
      <p:pic>
        <p:nvPicPr>
          <p:cNvPr id="5" name="Image 2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5028" y="0"/>
            <a:ext cx="6351" cy="13002768"/>
          </a:xfrm>
          <a:prstGeom prst="rect">
            <a:avLst/>
          </a:prstGeom>
        </p:spPr>
      </p:pic>
      <p:pic>
        <p:nvPicPr>
          <p:cNvPr id="6" name="Image 3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16588" y="0"/>
            <a:ext cx="6351" cy="13002768"/>
          </a:xfrm>
          <a:prstGeom prst="rect">
            <a:avLst/>
          </a:prstGeom>
        </p:spPr>
      </p:pic>
      <p:pic>
        <p:nvPicPr>
          <p:cNvPr id="7" name="Image 4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98148" y="0"/>
            <a:ext cx="6351" cy="13002768"/>
          </a:xfrm>
          <a:prstGeom prst="rect">
            <a:avLst/>
          </a:prstGeom>
        </p:spPr>
      </p:pic>
      <p:pic>
        <p:nvPicPr>
          <p:cNvPr id="8" name="Image 5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79708" y="0"/>
            <a:ext cx="6351" cy="13002768"/>
          </a:xfrm>
          <a:prstGeom prst="rect">
            <a:avLst/>
          </a:prstGeom>
        </p:spPr>
      </p:pic>
      <p:pic>
        <p:nvPicPr>
          <p:cNvPr id="9" name="Image 6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961268" y="0"/>
            <a:ext cx="6350" cy="13002768"/>
          </a:xfrm>
          <a:prstGeom prst="rect">
            <a:avLst/>
          </a:prstGeom>
        </p:spPr>
      </p:pic>
      <p:pic>
        <p:nvPicPr>
          <p:cNvPr id="10" name="Image 7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542828" y="0"/>
            <a:ext cx="6350" cy="13002768"/>
          </a:xfrm>
          <a:prstGeom prst="rect">
            <a:avLst/>
          </a:prstGeom>
        </p:spPr>
      </p:pic>
      <p:pic>
        <p:nvPicPr>
          <p:cNvPr id="11" name="Image 8" descr=" 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2121213" y="0"/>
            <a:ext cx="6350" cy="13002768"/>
          </a:xfrm>
          <a:prstGeom prst="rect">
            <a:avLst/>
          </a:prstGeom>
        </p:spPr>
      </p:pic>
      <p:sp>
        <p:nvSpPr>
          <p:cNvPr id="12" name="Shape 1"/>
          <p:cNvSpPr/>
          <p:nvPr/>
        </p:nvSpPr>
        <p:spPr>
          <a:xfrm>
            <a:off x="2235300" y="4787152"/>
            <a:ext cx="18288835" cy="3428464"/>
          </a:xfrm>
          <a:prstGeom prst="rect">
            <a:avLst/>
          </a:prstGeom>
          <a:noFill/>
          <a:ln/>
        </p:spPr>
      </p:sp>
      <p:pic>
        <p:nvPicPr>
          <p:cNvPr id="13" name="Image 9" descr=" 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43757" y="10196343"/>
            <a:ext cx="11671902" cy="1159312"/>
          </a:xfrm>
          <a:prstGeom prst="rect">
            <a:avLst/>
          </a:prstGeom>
        </p:spPr>
      </p:pic>
      <p:sp>
        <p:nvSpPr>
          <p:cNvPr id="14" name="Text 2"/>
          <p:cNvSpPr/>
          <p:nvPr/>
        </p:nvSpPr>
        <p:spPr>
          <a:xfrm>
            <a:off x="8217276" y="6692577"/>
            <a:ext cx="6324882" cy="15237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ctr">
              <a:lnSpc>
                <a:spcPts val="9000"/>
              </a:lnSpc>
              <a:buNone/>
            </a:pPr>
            <a:endParaRPr lang="en-US" sz="9000" dirty="0"/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DE47363E-C7DE-4D87-ADD7-8D3F0085323E}"/>
              </a:ext>
            </a:extLst>
          </p:cNvPr>
          <p:cNvGrpSpPr/>
          <p:nvPr/>
        </p:nvGrpSpPr>
        <p:grpSpPr>
          <a:xfrm>
            <a:off x="20049665" y="536436"/>
            <a:ext cx="2091360" cy="1320594"/>
            <a:chOff x="20049665" y="536436"/>
            <a:chExt cx="2091360" cy="1320594"/>
          </a:xfrm>
        </p:grpSpPr>
        <p:pic>
          <p:nvPicPr>
            <p:cNvPr id="15" name="Image 10" descr=" 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0049665" y="536436"/>
              <a:ext cx="2091360" cy="1320594"/>
            </a:xfrm>
            <a:prstGeom prst="rect">
              <a:avLst/>
            </a:prstGeom>
          </p:spPr>
        </p:pic>
        <p:pic>
          <p:nvPicPr>
            <p:cNvPr id="16" name="Image 11" descr=" "/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0524227" y="537284"/>
              <a:ext cx="366747" cy="455987"/>
            </a:xfrm>
            <a:prstGeom prst="rect">
              <a:avLst/>
            </a:prstGeom>
          </p:spPr>
        </p:pic>
        <p:pic>
          <p:nvPicPr>
            <p:cNvPr id="17" name="Image 12" descr=" "/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1763670" y="537708"/>
              <a:ext cx="376919" cy="455845"/>
            </a:xfrm>
            <a:prstGeom prst="rect">
              <a:avLst/>
            </a:prstGeom>
          </p:spPr>
        </p:pic>
        <p:pic>
          <p:nvPicPr>
            <p:cNvPr id="18" name="Image 13" descr=" "/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1000388" y="538132"/>
              <a:ext cx="253701" cy="454573"/>
            </a:xfrm>
            <a:prstGeom prst="rect">
              <a:avLst/>
            </a:prstGeom>
          </p:spPr>
        </p:pic>
        <p:pic>
          <p:nvPicPr>
            <p:cNvPr id="19" name="Image 14" descr=" "/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0740449" y="1121796"/>
              <a:ext cx="395518" cy="456835"/>
            </a:xfrm>
            <a:prstGeom prst="rect">
              <a:avLst/>
            </a:prstGeom>
          </p:spPr>
        </p:pic>
        <p:pic>
          <p:nvPicPr>
            <p:cNvPr id="20" name="Image 15" descr=" "/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1568673" y="1120523"/>
              <a:ext cx="335943" cy="456694"/>
            </a:xfrm>
            <a:prstGeom prst="rect">
              <a:avLst/>
            </a:prstGeom>
          </p:spPr>
        </p:pic>
        <p:pic>
          <p:nvPicPr>
            <p:cNvPr id="21" name="Image 16" descr=" "/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1211516" y="1122078"/>
              <a:ext cx="273462" cy="455138"/>
            </a:xfrm>
            <a:prstGeom prst="rect">
              <a:avLst/>
            </a:prstGeom>
          </p:spPr>
        </p:pic>
        <p:pic>
          <p:nvPicPr>
            <p:cNvPr id="22" name="Image 17" descr=" "/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0284913" y="1122078"/>
              <a:ext cx="380260" cy="455138"/>
            </a:xfrm>
            <a:prstGeom prst="rect">
              <a:avLst/>
            </a:prstGeom>
          </p:spPr>
        </p:pic>
        <p:pic>
          <p:nvPicPr>
            <p:cNvPr id="23" name="Image 18" descr=" "/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21568673" y="1122078"/>
              <a:ext cx="335943" cy="455987"/>
            </a:xfrm>
            <a:prstGeom prst="rect">
              <a:avLst/>
            </a:prstGeom>
          </p:spPr>
        </p:pic>
      </p:grpSp>
      <p:sp>
        <p:nvSpPr>
          <p:cNvPr id="25" name="Text 2">
            <a:extLst>
              <a:ext uri="{FF2B5EF4-FFF2-40B4-BE49-F238E27FC236}">
                <a16:creationId xmlns:a16="http://schemas.microsoft.com/office/drawing/2014/main" id="{E7871184-4BCC-4A9B-BC40-266099837C84}"/>
              </a:ext>
            </a:extLst>
          </p:cNvPr>
          <p:cNvSpPr/>
          <p:nvPr/>
        </p:nvSpPr>
        <p:spPr>
          <a:xfrm>
            <a:off x="1823114" y="5686770"/>
            <a:ext cx="13315397" cy="2167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000"/>
              </a:lnSpc>
            </a:pPr>
            <a:r>
              <a:rPr lang="ru-RU" sz="5400" b="1" i="0" dirty="0"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Чат‑бот для трейдеров, собирающий и пересказывающий новости из проверенных источников</a:t>
            </a:r>
            <a:endParaRPr lang="en-US" sz="5000" b="1" dirty="0">
              <a:solidFill>
                <a:schemeClr val="bg1"/>
              </a:solidFill>
            </a:endParaRPr>
          </a:p>
        </p:txBody>
      </p:sp>
      <p:sp>
        <p:nvSpPr>
          <p:cNvPr id="26" name="Text 2">
            <a:extLst>
              <a:ext uri="{FF2B5EF4-FFF2-40B4-BE49-F238E27FC236}">
                <a16:creationId xmlns:a16="http://schemas.microsoft.com/office/drawing/2014/main" id="{98CE82E9-9615-49DD-9AC2-777EAFB8FA00}"/>
              </a:ext>
            </a:extLst>
          </p:cNvPr>
          <p:cNvSpPr/>
          <p:nvPr/>
        </p:nvSpPr>
        <p:spPr>
          <a:xfrm>
            <a:off x="1871617" y="2315721"/>
            <a:ext cx="12645531" cy="846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000"/>
              </a:lnSpc>
            </a:pPr>
            <a:r>
              <a:rPr lang="en-US" sz="5400" b="0" i="0" dirty="0" err="1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Assassini</a:t>
            </a:r>
            <a:r>
              <a:rPr lang="en-US" sz="54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5400" b="0" i="0" dirty="0" err="1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Cappuccini</a:t>
            </a:r>
            <a:endParaRPr lang="en-US" sz="5000" dirty="0">
              <a:solidFill>
                <a:schemeClr val="bg1"/>
              </a:solidFill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0B577914-2CB0-40B6-AE9E-C63BCF623A4A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2908" y="3910304"/>
            <a:ext cx="3437531" cy="15643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2CCEC21-0D5C-4064-B360-9A4C66E379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4" t="15592" r="30407" b="16310"/>
          <a:stretch/>
        </p:blipFill>
        <p:spPr bwMode="auto">
          <a:xfrm>
            <a:off x="-3670849" y="3942690"/>
            <a:ext cx="895277" cy="89670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909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4329" y="-905163"/>
            <a:ext cx="13145087" cy="12766143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0" y="0"/>
            <a:ext cx="22759416" cy="13002768"/>
          </a:xfrm>
          <a:prstGeom prst="rect">
            <a:avLst/>
          </a:prstGeom>
          <a:noFill/>
          <a:ln/>
        </p:spPr>
      </p:sp>
      <p:pic>
        <p:nvPicPr>
          <p:cNvPr id="5" name="Image 2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028" y="0"/>
            <a:ext cx="6351" cy="13002768"/>
          </a:xfrm>
          <a:prstGeom prst="rect">
            <a:avLst/>
          </a:prstGeom>
        </p:spPr>
      </p:pic>
      <p:pic>
        <p:nvPicPr>
          <p:cNvPr id="6" name="Image 3" descr=" 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16588" y="0"/>
            <a:ext cx="6351" cy="13002768"/>
          </a:xfrm>
          <a:prstGeom prst="rect">
            <a:avLst/>
          </a:prstGeom>
        </p:spPr>
      </p:pic>
      <p:pic>
        <p:nvPicPr>
          <p:cNvPr id="7" name="Image 4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98148" y="0"/>
            <a:ext cx="6351" cy="13002768"/>
          </a:xfrm>
          <a:prstGeom prst="rect">
            <a:avLst/>
          </a:prstGeom>
        </p:spPr>
      </p:pic>
      <p:pic>
        <p:nvPicPr>
          <p:cNvPr id="8" name="Image 5" descr=" 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79708" y="0"/>
            <a:ext cx="6351" cy="13002768"/>
          </a:xfrm>
          <a:prstGeom prst="rect">
            <a:avLst/>
          </a:prstGeom>
        </p:spPr>
      </p:pic>
      <p:pic>
        <p:nvPicPr>
          <p:cNvPr id="9" name="Image 6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961268" y="0"/>
            <a:ext cx="6350" cy="13002768"/>
          </a:xfrm>
          <a:prstGeom prst="rect">
            <a:avLst/>
          </a:prstGeom>
        </p:spPr>
      </p:pic>
      <p:pic>
        <p:nvPicPr>
          <p:cNvPr id="10" name="Image 7" descr=" 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542828" y="0"/>
            <a:ext cx="6350" cy="13002768"/>
          </a:xfrm>
          <a:prstGeom prst="rect">
            <a:avLst/>
          </a:prstGeom>
        </p:spPr>
      </p:pic>
      <p:pic>
        <p:nvPicPr>
          <p:cNvPr id="11" name="Image 8" descr=" 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121213" y="0"/>
            <a:ext cx="6350" cy="13002768"/>
          </a:xfrm>
          <a:prstGeom prst="rect">
            <a:avLst/>
          </a:prstGeom>
        </p:spPr>
      </p:pic>
      <p:sp>
        <p:nvSpPr>
          <p:cNvPr id="12" name="Shape 1"/>
          <p:cNvSpPr/>
          <p:nvPr/>
        </p:nvSpPr>
        <p:spPr>
          <a:xfrm>
            <a:off x="2235300" y="4787152"/>
            <a:ext cx="18288835" cy="3428464"/>
          </a:xfrm>
          <a:prstGeom prst="rect">
            <a:avLst/>
          </a:prstGeom>
          <a:noFill/>
          <a:ln/>
        </p:spPr>
      </p:sp>
      <p:sp>
        <p:nvSpPr>
          <p:cNvPr id="14" name="Text 2"/>
          <p:cNvSpPr/>
          <p:nvPr/>
        </p:nvSpPr>
        <p:spPr>
          <a:xfrm>
            <a:off x="-1209729" y="189242"/>
            <a:ext cx="12675166" cy="15237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ctr">
              <a:lnSpc>
                <a:spcPts val="9000"/>
              </a:lnSpc>
              <a:buNone/>
            </a:pPr>
            <a:r>
              <a:rPr lang="en-US" sz="8000" kern="0" spc="-180" dirty="0">
                <a:solidFill>
                  <a:srgbClr val="E8F1FB">
                    <a:alpha val="100000"/>
                  </a:srgbClr>
                </a:solidFill>
                <a:latin typeface="TT Octosquares Medium" pitchFamily="34" charset="0"/>
                <a:ea typeface="TT Octosquares Medium" pitchFamily="34" charset="-122"/>
                <a:cs typeface="TT Octosquares Medium" pitchFamily="34" charset="-120"/>
              </a:rPr>
              <a:t>/ </a:t>
            </a:r>
            <a:r>
              <a:rPr lang="ru-RU" sz="8000" kern="0" spc="-180" dirty="0">
                <a:solidFill>
                  <a:srgbClr val="E8F1FB">
                    <a:alpha val="100000"/>
                  </a:srgbClr>
                </a:solidFill>
                <a:latin typeface="TT Octosquares Medium" pitchFamily="34" charset="0"/>
                <a:ea typeface="TT Octosquares Medium" pitchFamily="34" charset="-122"/>
                <a:cs typeface="TT Octosquares Medium" pitchFamily="34" charset="-120"/>
              </a:rPr>
              <a:t>ДЕМОНСТРАЦИЯ</a:t>
            </a:r>
            <a:endParaRPr lang="en-US" sz="8000" dirty="0"/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08DECC2F-B8C3-407C-A53A-0B7CF451D984}"/>
              </a:ext>
            </a:extLst>
          </p:cNvPr>
          <p:cNvGrpSpPr/>
          <p:nvPr/>
        </p:nvGrpSpPr>
        <p:grpSpPr>
          <a:xfrm>
            <a:off x="19478455" y="10995524"/>
            <a:ext cx="2091360" cy="1320594"/>
            <a:chOff x="20049665" y="536436"/>
            <a:chExt cx="2091360" cy="1320594"/>
          </a:xfrm>
        </p:grpSpPr>
        <p:pic>
          <p:nvPicPr>
            <p:cNvPr id="16" name="Image 10" descr=" ">
              <a:extLst>
                <a:ext uri="{FF2B5EF4-FFF2-40B4-BE49-F238E27FC236}">
                  <a16:creationId xmlns:a16="http://schemas.microsoft.com/office/drawing/2014/main" id="{FF1718AD-2980-4D07-A92D-67DF5F58C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0049665" y="536436"/>
              <a:ext cx="2091360" cy="1320594"/>
            </a:xfrm>
            <a:prstGeom prst="rect">
              <a:avLst/>
            </a:prstGeom>
          </p:spPr>
        </p:pic>
        <p:pic>
          <p:nvPicPr>
            <p:cNvPr id="17" name="Image 11" descr=" ">
              <a:extLst>
                <a:ext uri="{FF2B5EF4-FFF2-40B4-BE49-F238E27FC236}">
                  <a16:creationId xmlns:a16="http://schemas.microsoft.com/office/drawing/2014/main" id="{7A67CCC9-A677-4C18-B329-5E996C53E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524227" y="537284"/>
              <a:ext cx="366747" cy="455987"/>
            </a:xfrm>
            <a:prstGeom prst="rect">
              <a:avLst/>
            </a:prstGeom>
          </p:spPr>
        </p:pic>
        <p:pic>
          <p:nvPicPr>
            <p:cNvPr id="18" name="Image 12" descr=" ">
              <a:extLst>
                <a:ext uri="{FF2B5EF4-FFF2-40B4-BE49-F238E27FC236}">
                  <a16:creationId xmlns:a16="http://schemas.microsoft.com/office/drawing/2014/main" id="{EBDF19A3-EA90-474A-8D24-1C4499756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763670" y="537708"/>
              <a:ext cx="376919" cy="455845"/>
            </a:xfrm>
            <a:prstGeom prst="rect">
              <a:avLst/>
            </a:prstGeom>
          </p:spPr>
        </p:pic>
        <p:pic>
          <p:nvPicPr>
            <p:cNvPr id="19" name="Image 13" descr=" ">
              <a:extLst>
                <a:ext uri="{FF2B5EF4-FFF2-40B4-BE49-F238E27FC236}">
                  <a16:creationId xmlns:a16="http://schemas.microsoft.com/office/drawing/2014/main" id="{2ED8CF63-7A2B-427B-9817-2C341F129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1000388" y="538132"/>
              <a:ext cx="253701" cy="454573"/>
            </a:xfrm>
            <a:prstGeom prst="rect">
              <a:avLst/>
            </a:prstGeom>
          </p:spPr>
        </p:pic>
        <p:pic>
          <p:nvPicPr>
            <p:cNvPr id="20" name="Image 14" descr=" ">
              <a:extLst>
                <a:ext uri="{FF2B5EF4-FFF2-40B4-BE49-F238E27FC236}">
                  <a16:creationId xmlns:a16="http://schemas.microsoft.com/office/drawing/2014/main" id="{86A36CB7-DDA3-4776-AE7A-74CFA5C3A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0740449" y="1121796"/>
              <a:ext cx="395518" cy="456835"/>
            </a:xfrm>
            <a:prstGeom prst="rect">
              <a:avLst/>
            </a:prstGeom>
          </p:spPr>
        </p:pic>
        <p:pic>
          <p:nvPicPr>
            <p:cNvPr id="21" name="Image 15" descr=" ">
              <a:extLst>
                <a:ext uri="{FF2B5EF4-FFF2-40B4-BE49-F238E27FC236}">
                  <a16:creationId xmlns:a16="http://schemas.microsoft.com/office/drawing/2014/main" id="{C28126A1-2C0A-4513-B700-27CA80818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1568673" y="1120523"/>
              <a:ext cx="335943" cy="456694"/>
            </a:xfrm>
            <a:prstGeom prst="rect">
              <a:avLst/>
            </a:prstGeom>
          </p:spPr>
        </p:pic>
        <p:pic>
          <p:nvPicPr>
            <p:cNvPr id="22" name="Image 16" descr=" ">
              <a:extLst>
                <a:ext uri="{FF2B5EF4-FFF2-40B4-BE49-F238E27FC236}">
                  <a16:creationId xmlns:a16="http://schemas.microsoft.com/office/drawing/2014/main" id="{C798689F-D80D-4CC4-B6AD-5AB5C8001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1211516" y="1122078"/>
              <a:ext cx="273462" cy="455138"/>
            </a:xfrm>
            <a:prstGeom prst="rect">
              <a:avLst/>
            </a:prstGeom>
          </p:spPr>
        </p:pic>
        <p:pic>
          <p:nvPicPr>
            <p:cNvPr id="23" name="Image 17" descr=" ">
              <a:extLst>
                <a:ext uri="{FF2B5EF4-FFF2-40B4-BE49-F238E27FC236}">
                  <a16:creationId xmlns:a16="http://schemas.microsoft.com/office/drawing/2014/main" id="{2EF2318B-3E5B-4BF0-BFCA-7C45D3BF3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284913" y="1122078"/>
              <a:ext cx="380260" cy="455138"/>
            </a:xfrm>
            <a:prstGeom prst="rect">
              <a:avLst/>
            </a:prstGeom>
          </p:spPr>
        </p:pic>
        <p:pic>
          <p:nvPicPr>
            <p:cNvPr id="24" name="Image 18" descr=" ">
              <a:extLst>
                <a:ext uri="{FF2B5EF4-FFF2-40B4-BE49-F238E27FC236}">
                  <a16:creationId xmlns:a16="http://schemas.microsoft.com/office/drawing/2014/main" id="{70202EEA-F1D4-4C95-83CD-39D4458F0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1568673" y="1122078"/>
              <a:ext cx="335943" cy="455987"/>
            </a:xfrm>
            <a:prstGeom prst="rect">
              <a:avLst/>
            </a:prstGeom>
          </p:spPr>
        </p:pic>
      </p:grpSp>
      <p:pic>
        <p:nvPicPr>
          <p:cNvPr id="33" name="Image 18" descr=" ">
            <a:extLst>
              <a:ext uri="{FF2B5EF4-FFF2-40B4-BE49-F238E27FC236}">
                <a16:creationId xmlns:a16="http://schemas.microsoft.com/office/drawing/2014/main" id="{58AD540B-1B36-4F75-A6AE-C8675C8BBFD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4472" y="2826818"/>
            <a:ext cx="11989335" cy="102426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9C5BBE9-3C30-4551-8EC7-A9D31529485C}"/>
              </a:ext>
            </a:extLst>
          </p:cNvPr>
          <p:cNvSpPr txBox="1"/>
          <p:nvPr/>
        </p:nvSpPr>
        <p:spPr>
          <a:xfrm>
            <a:off x="1158746" y="4589224"/>
            <a:ext cx="11630093" cy="68634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4000" b="1" dirty="0">
                <a:solidFill>
                  <a:schemeClr val="bg1"/>
                </a:solidFill>
              </a:rPr>
              <a:t>Добавление новых новостных источников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4000" b="1" dirty="0">
                <a:solidFill>
                  <a:schemeClr val="bg1"/>
                </a:solidFill>
              </a:rPr>
              <a:t>Возможность добавлять </a:t>
            </a:r>
            <a:r>
              <a:rPr lang="ru-RU" sz="4000" b="1" dirty="0" err="1">
                <a:solidFill>
                  <a:schemeClr val="bg1"/>
                </a:solidFill>
              </a:rPr>
              <a:t>телеграм</a:t>
            </a:r>
            <a:r>
              <a:rPr lang="ru-RU" sz="4000" b="1" dirty="0">
                <a:solidFill>
                  <a:schemeClr val="bg1"/>
                </a:solidFill>
              </a:rPr>
              <a:t>-каналы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4000" b="1" dirty="0">
                <a:solidFill>
                  <a:schemeClr val="bg1"/>
                </a:solidFill>
              </a:rPr>
              <a:t>Добавить модуль проверки новости на достоверность 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4000" b="1" dirty="0">
                <a:solidFill>
                  <a:schemeClr val="bg1"/>
                </a:solidFill>
              </a:rPr>
              <a:t>Добавление календаря предстоящих экономических событий (даты публикаций финансовых отчетов, макро- статистики и т.д.).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4000" b="1" dirty="0">
                <a:solidFill>
                  <a:schemeClr val="bg1"/>
                </a:solidFill>
              </a:rPr>
              <a:t>Добавить отображение событий на графике котировок 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4000" b="1" dirty="0">
                <a:solidFill>
                  <a:schemeClr val="bg1"/>
                </a:solidFill>
              </a:rPr>
              <a:t>Добавить возможность озвучивания новостей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4000" b="1" dirty="0">
                <a:solidFill>
                  <a:schemeClr val="bg1"/>
                </a:solidFill>
              </a:rPr>
              <a:t>Интегрировать с </a:t>
            </a:r>
            <a:r>
              <a:rPr lang="en-US" sz="4000" b="1" dirty="0">
                <a:solidFill>
                  <a:schemeClr val="bg1"/>
                </a:solidFill>
              </a:rPr>
              <a:t>API </a:t>
            </a:r>
            <a:r>
              <a:rPr lang="ru-RU" sz="4000" b="1" dirty="0">
                <a:solidFill>
                  <a:schemeClr val="bg1"/>
                </a:solidFill>
              </a:rPr>
              <a:t>от платформы Т-инвестиции</a:t>
            </a:r>
          </a:p>
        </p:txBody>
      </p:sp>
      <p:sp>
        <p:nvSpPr>
          <p:cNvPr id="32" name="Text 1">
            <a:extLst>
              <a:ext uri="{FF2B5EF4-FFF2-40B4-BE49-F238E27FC236}">
                <a16:creationId xmlns:a16="http://schemas.microsoft.com/office/drawing/2014/main" id="{86D927EF-38D4-4266-A47B-27A75AB08AB7}"/>
              </a:ext>
            </a:extLst>
          </p:cNvPr>
          <p:cNvSpPr/>
          <p:nvPr/>
        </p:nvSpPr>
        <p:spPr>
          <a:xfrm>
            <a:off x="1184588" y="3032226"/>
            <a:ext cx="11564512" cy="846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5000" kern="0" spc="-100" dirty="0">
                <a:solidFill>
                  <a:srgbClr val="E8F1FB">
                    <a:alpha val="100000"/>
                  </a:srgbClr>
                </a:solidFill>
                <a:latin typeface="TT Octosquares Medium" pitchFamily="34" charset="0"/>
                <a:ea typeface="TT Octosquares Medium" pitchFamily="34" charset="-122"/>
                <a:cs typeface="TT Octosquares Medium" pitchFamily="34" charset="-120"/>
              </a:rPr>
              <a:t>/</a:t>
            </a:r>
            <a:r>
              <a:rPr lang="ru-RU" sz="5000" kern="0" spc="-100" dirty="0">
                <a:solidFill>
                  <a:srgbClr val="E8F1FB">
                    <a:alpha val="100000"/>
                  </a:srgbClr>
                </a:solidFill>
                <a:latin typeface="TT Octosquares Medium" pitchFamily="34" charset="0"/>
                <a:ea typeface="TT Octosquares Medium" pitchFamily="34" charset="-122"/>
                <a:cs typeface="TT Octosquares Medium" pitchFamily="34" charset="-120"/>
              </a:rPr>
              <a:t> КАК МОЖНО ДОРАБОТАТЬ</a:t>
            </a:r>
            <a:endParaRPr lang="en-US" sz="5000" dirty="0"/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DD2582FB-3B0B-4E6C-B8B6-A020DE7581C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4895379" y="3164224"/>
            <a:ext cx="6330146" cy="633014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909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2" descr=" ">
            <a:extLst>
              <a:ext uri="{FF2B5EF4-FFF2-40B4-BE49-F238E27FC236}">
                <a16:creationId xmlns:a16="http://schemas.microsoft.com/office/drawing/2014/main" id="{07D3F1B7-3EE5-41AA-B44C-AE6A0FCF4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421507">
            <a:off x="-12822900" y="10488351"/>
            <a:ext cx="16498037" cy="10818709"/>
          </a:xfrm>
          <a:prstGeom prst="rect">
            <a:avLst/>
          </a:prstGeom>
        </p:spPr>
      </p:pic>
      <p:pic>
        <p:nvPicPr>
          <p:cNvPr id="73" name="Image 52" descr=" ">
            <a:extLst>
              <a:ext uri="{FF2B5EF4-FFF2-40B4-BE49-F238E27FC236}">
                <a16:creationId xmlns:a16="http://schemas.microsoft.com/office/drawing/2014/main" id="{9A38FB2A-877C-4EB9-B282-49B0D5C33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455152">
            <a:off x="13743479" y="-560357"/>
            <a:ext cx="5679507" cy="5001218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19051380" y="530090"/>
            <a:ext cx="2904196" cy="4097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4400" kern="0" spc="-88" dirty="0">
                <a:solidFill>
                  <a:srgbClr val="484B6B">
                    <a:alpha val="100000"/>
                  </a:srgbClr>
                </a:solidFill>
                <a:latin typeface="IBM Plex Sans Regular" pitchFamily="34" charset="0"/>
                <a:ea typeface="IBM Plex Sans Regular" pitchFamily="34" charset="-122"/>
                <a:cs typeface="IBM Plex Sans Regular" pitchFamily="34" charset="-120"/>
              </a:rPr>
              <a:t>( function repeat ( )   { eat ( ) ; sleep ( ) ; code ( ) ;  repeat ( ) ;  } ) ( ) ;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22759416" cy="13002768"/>
          </a:xfrm>
          <a:prstGeom prst="rect">
            <a:avLst/>
          </a:prstGeom>
          <a:noFill/>
          <a:ln/>
        </p:spPr>
      </p:sp>
      <p:pic>
        <p:nvPicPr>
          <p:cNvPr id="4" name="Image 0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5028" y="-428017"/>
            <a:ext cx="6351" cy="13002768"/>
          </a:xfrm>
          <a:prstGeom prst="rect">
            <a:avLst/>
          </a:prstGeom>
        </p:spPr>
      </p:pic>
      <p:pic>
        <p:nvPicPr>
          <p:cNvPr id="5" name="Image 1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16588" y="0"/>
            <a:ext cx="6351" cy="13002768"/>
          </a:xfrm>
          <a:prstGeom prst="rect">
            <a:avLst/>
          </a:prstGeom>
        </p:spPr>
      </p:pic>
      <p:pic>
        <p:nvPicPr>
          <p:cNvPr id="6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98148" y="-18288"/>
            <a:ext cx="6351" cy="13002768"/>
          </a:xfrm>
          <a:prstGeom prst="rect">
            <a:avLst/>
          </a:prstGeom>
        </p:spPr>
      </p:pic>
      <p:pic>
        <p:nvPicPr>
          <p:cNvPr id="7" name="Image 3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79708" y="0"/>
            <a:ext cx="6351" cy="13002768"/>
          </a:xfrm>
          <a:prstGeom prst="rect">
            <a:avLst/>
          </a:prstGeom>
        </p:spPr>
      </p:pic>
      <p:pic>
        <p:nvPicPr>
          <p:cNvPr id="8" name="Image 4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961268" y="0"/>
            <a:ext cx="6350" cy="13002768"/>
          </a:xfrm>
          <a:prstGeom prst="rect">
            <a:avLst/>
          </a:prstGeom>
        </p:spPr>
      </p:pic>
      <p:pic>
        <p:nvPicPr>
          <p:cNvPr id="9" name="Image 5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542828" y="0"/>
            <a:ext cx="6350" cy="13002768"/>
          </a:xfrm>
          <a:prstGeom prst="rect">
            <a:avLst/>
          </a:prstGeom>
        </p:spPr>
      </p:pic>
      <p:pic>
        <p:nvPicPr>
          <p:cNvPr id="10" name="Image 6" descr=" 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2121213" y="0"/>
            <a:ext cx="6350" cy="13002768"/>
          </a:xfrm>
          <a:prstGeom prst="rect">
            <a:avLst/>
          </a:prstGeom>
        </p:spPr>
      </p:pic>
      <p:sp>
        <p:nvSpPr>
          <p:cNvPr id="11" name="Text 2"/>
          <p:cNvSpPr/>
          <p:nvPr/>
        </p:nvSpPr>
        <p:spPr>
          <a:xfrm>
            <a:off x="1016044" y="1255491"/>
            <a:ext cx="12645531" cy="846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000"/>
              </a:lnSpc>
            </a:pPr>
            <a:r>
              <a:rPr lang="en-US" sz="5000" kern="0" spc="-100" dirty="0">
                <a:solidFill>
                  <a:srgbClr val="E8F1FB">
                    <a:alpha val="100000"/>
                  </a:srgbClr>
                </a:solidFill>
                <a:latin typeface="TT Octosquares Medium" pitchFamily="34" charset="0"/>
                <a:ea typeface="TT Octosquares Medium" pitchFamily="34" charset="-122"/>
                <a:cs typeface="TT Octosquares Medium" pitchFamily="34" charset="-120"/>
              </a:rPr>
              <a:t>/</a:t>
            </a:r>
            <a:r>
              <a:rPr lang="ru-RU" sz="5000" kern="0" spc="-100" dirty="0">
                <a:solidFill>
                  <a:srgbClr val="E8F1FB">
                    <a:alpha val="100000"/>
                  </a:srgbClr>
                </a:solidFill>
                <a:latin typeface="TT Octosquares Medium" pitchFamily="34" charset="0"/>
                <a:ea typeface="TT Octosquares Medium" pitchFamily="34" charset="-122"/>
                <a:cs typeface="TT Octosquares Medium" pitchFamily="34" charset="-120"/>
              </a:rPr>
              <a:t> УЧАСТНИКИ КОМАНДЫ</a:t>
            </a:r>
            <a:endParaRPr lang="en-US" sz="5000" dirty="0"/>
          </a:p>
          <a:p>
            <a:pPr marL="0" indent="0" algn="l">
              <a:lnSpc>
                <a:spcPts val="5000"/>
              </a:lnSpc>
              <a:buNone/>
            </a:pPr>
            <a:endParaRPr lang="en-US" sz="5000" dirty="0"/>
          </a:p>
        </p:txBody>
      </p:sp>
      <p:sp>
        <p:nvSpPr>
          <p:cNvPr id="34" name="Text 2">
            <a:extLst>
              <a:ext uri="{FF2B5EF4-FFF2-40B4-BE49-F238E27FC236}">
                <a16:creationId xmlns:a16="http://schemas.microsoft.com/office/drawing/2014/main" id="{EE53EA3F-7E20-44F8-A465-69F7F1F8F910}"/>
              </a:ext>
            </a:extLst>
          </p:cNvPr>
          <p:cNvSpPr/>
          <p:nvPr/>
        </p:nvSpPr>
        <p:spPr>
          <a:xfrm>
            <a:off x="63996" y="5109828"/>
            <a:ext cx="12645531" cy="846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000"/>
              </a:lnSpc>
            </a:pPr>
            <a:endParaRPr lang="en-US" sz="5000" dirty="0"/>
          </a:p>
        </p:txBody>
      </p:sp>
      <p:sp>
        <p:nvSpPr>
          <p:cNvPr id="71" name="Text 25">
            <a:extLst>
              <a:ext uri="{FF2B5EF4-FFF2-40B4-BE49-F238E27FC236}">
                <a16:creationId xmlns:a16="http://schemas.microsoft.com/office/drawing/2014/main" id="{4E84CE9B-2790-4302-8DD6-2ADC8E4FE170}"/>
              </a:ext>
            </a:extLst>
          </p:cNvPr>
          <p:cNvSpPr/>
          <p:nvPr/>
        </p:nvSpPr>
        <p:spPr>
          <a:xfrm>
            <a:off x="4492324" y="5380674"/>
            <a:ext cx="2444949" cy="6592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sp>
        <p:nvSpPr>
          <p:cNvPr id="105" name="Text 52">
            <a:extLst>
              <a:ext uri="{FF2B5EF4-FFF2-40B4-BE49-F238E27FC236}">
                <a16:creationId xmlns:a16="http://schemas.microsoft.com/office/drawing/2014/main" id="{789ADD59-CDF8-4670-8AB6-6181B7F51357}"/>
              </a:ext>
            </a:extLst>
          </p:cNvPr>
          <p:cNvSpPr/>
          <p:nvPr/>
        </p:nvSpPr>
        <p:spPr>
          <a:xfrm>
            <a:off x="7802381" y="11373107"/>
            <a:ext cx="1549469" cy="469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endParaRPr lang="en-US" sz="2400" dirty="0"/>
          </a:p>
        </p:txBody>
      </p:sp>
      <p:grpSp>
        <p:nvGrpSpPr>
          <p:cNvPr id="148" name="Группа 147">
            <a:extLst>
              <a:ext uri="{FF2B5EF4-FFF2-40B4-BE49-F238E27FC236}">
                <a16:creationId xmlns:a16="http://schemas.microsoft.com/office/drawing/2014/main" id="{D974214B-36F5-47F1-A436-5B12917AA984}"/>
              </a:ext>
            </a:extLst>
          </p:cNvPr>
          <p:cNvGrpSpPr/>
          <p:nvPr/>
        </p:nvGrpSpPr>
        <p:grpSpPr>
          <a:xfrm>
            <a:off x="20181314" y="11275338"/>
            <a:ext cx="2091360" cy="1320594"/>
            <a:chOff x="20049665" y="536436"/>
            <a:chExt cx="2091360" cy="1320594"/>
          </a:xfrm>
        </p:grpSpPr>
        <p:pic>
          <p:nvPicPr>
            <p:cNvPr id="149" name="Image 10" descr=" ">
              <a:extLst>
                <a:ext uri="{FF2B5EF4-FFF2-40B4-BE49-F238E27FC236}">
                  <a16:creationId xmlns:a16="http://schemas.microsoft.com/office/drawing/2014/main" id="{6B07F9DD-31DE-42A2-8C80-2EC94C2BD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0049665" y="536436"/>
              <a:ext cx="2091360" cy="1320594"/>
            </a:xfrm>
            <a:prstGeom prst="rect">
              <a:avLst/>
            </a:prstGeom>
          </p:spPr>
        </p:pic>
        <p:pic>
          <p:nvPicPr>
            <p:cNvPr id="150" name="Image 11" descr=" ">
              <a:extLst>
                <a:ext uri="{FF2B5EF4-FFF2-40B4-BE49-F238E27FC236}">
                  <a16:creationId xmlns:a16="http://schemas.microsoft.com/office/drawing/2014/main" id="{2B7A6671-0824-49BD-A5B9-35D0F9654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0524227" y="537284"/>
              <a:ext cx="366747" cy="455987"/>
            </a:xfrm>
            <a:prstGeom prst="rect">
              <a:avLst/>
            </a:prstGeom>
          </p:spPr>
        </p:pic>
        <p:pic>
          <p:nvPicPr>
            <p:cNvPr id="151" name="Image 12" descr=" ">
              <a:extLst>
                <a:ext uri="{FF2B5EF4-FFF2-40B4-BE49-F238E27FC236}">
                  <a16:creationId xmlns:a16="http://schemas.microsoft.com/office/drawing/2014/main" id="{05E224B5-FFA4-473A-948E-33D1B40FE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1763670" y="537708"/>
              <a:ext cx="376919" cy="455845"/>
            </a:xfrm>
            <a:prstGeom prst="rect">
              <a:avLst/>
            </a:prstGeom>
          </p:spPr>
        </p:pic>
        <p:pic>
          <p:nvPicPr>
            <p:cNvPr id="152" name="Image 13" descr=" ">
              <a:extLst>
                <a:ext uri="{FF2B5EF4-FFF2-40B4-BE49-F238E27FC236}">
                  <a16:creationId xmlns:a16="http://schemas.microsoft.com/office/drawing/2014/main" id="{C5EF1CA8-932D-4766-8C17-658DDF382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1000388" y="538132"/>
              <a:ext cx="253701" cy="454573"/>
            </a:xfrm>
            <a:prstGeom prst="rect">
              <a:avLst/>
            </a:prstGeom>
          </p:spPr>
        </p:pic>
        <p:pic>
          <p:nvPicPr>
            <p:cNvPr id="153" name="Image 14" descr=" ">
              <a:extLst>
                <a:ext uri="{FF2B5EF4-FFF2-40B4-BE49-F238E27FC236}">
                  <a16:creationId xmlns:a16="http://schemas.microsoft.com/office/drawing/2014/main" id="{B7A803B5-D4B2-4A1C-BA74-BDC988A38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0740449" y="1121796"/>
              <a:ext cx="395518" cy="456835"/>
            </a:xfrm>
            <a:prstGeom prst="rect">
              <a:avLst/>
            </a:prstGeom>
          </p:spPr>
        </p:pic>
        <p:pic>
          <p:nvPicPr>
            <p:cNvPr id="154" name="Image 15" descr=" ">
              <a:extLst>
                <a:ext uri="{FF2B5EF4-FFF2-40B4-BE49-F238E27FC236}">
                  <a16:creationId xmlns:a16="http://schemas.microsoft.com/office/drawing/2014/main" id="{6A9DB2F1-FEAD-4207-A86B-1C9DFF5B8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1568673" y="1120523"/>
              <a:ext cx="335943" cy="456694"/>
            </a:xfrm>
            <a:prstGeom prst="rect">
              <a:avLst/>
            </a:prstGeom>
          </p:spPr>
        </p:pic>
        <p:pic>
          <p:nvPicPr>
            <p:cNvPr id="155" name="Image 16" descr=" ">
              <a:extLst>
                <a:ext uri="{FF2B5EF4-FFF2-40B4-BE49-F238E27FC236}">
                  <a16:creationId xmlns:a16="http://schemas.microsoft.com/office/drawing/2014/main" id="{07ACFF64-7B10-43F0-9952-EBC2D0646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1211516" y="1122078"/>
              <a:ext cx="273462" cy="455138"/>
            </a:xfrm>
            <a:prstGeom prst="rect">
              <a:avLst/>
            </a:prstGeom>
          </p:spPr>
        </p:pic>
        <p:pic>
          <p:nvPicPr>
            <p:cNvPr id="156" name="Image 17" descr=" ">
              <a:extLst>
                <a:ext uri="{FF2B5EF4-FFF2-40B4-BE49-F238E27FC236}">
                  <a16:creationId xmlns:a16="http://schemas.microsoft.com/office/drawing/2014/main" id="{2FCAA167-C4D0-4C93-A9B9-F48CB53A3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0284913" y="1122078"/>
              <a:ext cx="380260" cy="455138"/>
            </a:xfrm>
            <a:prstGeom prst="rect">
              <a:avLst/>
            </a:prstGeom>
          </p:spPr>
        </p:pic>
        <p:pic>
          <p:nvPicPr>
            <p:cNvPr id="157" name="Image 18" descr=" ">
              <a:extLst>
                <a:ext uri="{FF2B5EF4-FFF2-40B4-BE49-F238E27FC236}">
                  <a16:creationId xmlns:a16="http://schemas.microsoft.com/office/drawing/2014/main" id="{57275676-8AAD-46BF-8C66-E61DC49EB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21568673" y="1122078"/>
              <a:ext cx="335943" cy="455987"/>
            </a:xfrm>
            <a:prstGeom prst="rect">
              <a:avLst/>
            </a:prstGeom>
          </p:spPr>
        </p:pic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468FF4BC-12DC-4CB6-B180-7B4846063DBC}"/>
              </a:ext>
            </a:extLst>
          </p:cNvPr>
          <p:cNvGrpSpPr/>
          <p:nvPr/>
        </p:nvGrpSpPr>
        <p:grpSpPr>
          <a:xfrm>
            <a:off x="123534" y="3526718"/>
            <a:ext cx="4559035" cy="6462331"/>
            <a:chOff x="333354" y="3621110"/>
            <a:chExt cx="4559035" cy="6462331"/>
          </a:xfrm>
        </p:grpSpPr>
        <p:grpSp>
          <p:nvGrpSpPr>
            <p:cNvPr id="127" name="Группа 126">
              <a:extLst>
                <a:ext uri="{FF2B5EF4-FFF2-40B4-BE49-F238E27FC236}">
                  <a16:creationId xmlns:a16="http://schemas.microsoft.com/office/drawing/2014/main" id="{BDCED6C8-5097-4471-BA7F-1A50FBF27366}"/>
                </a:ext>
              </a:extLst>
            </p:cNvPr>
            <p:cNvGrpSpPr/>
            <p:nvPr/>
          </p:nvGrpSpPr>
          <p:grpSpPr>
            <a:xfrm>
              <a:off x="333354" y="3621110"/>
              <a:ext cx="4559035" cy="6462331"/>
              <a:chOff x="3726927" y="3832780"/>
              <a:chExt cx="3627831" cy="5142370"/>
            </a:xfrm>
          </p:grpSpPr>
          <p:sp>
            <p:nvSpPr>
              <p:cNvPr id="106" name="Shape 53">
                <a:extLst>
                  <a:ext uri="{FF2B5EF4-FFF2-40B4-BE49-F238E27FC236}">
                    <a16:creationId xmlns:a16="http://schemas.microsoft.com/office/drawing/2014/main" id="{D10D2C5A-CF52-4E89-82C7-64010D0B94CE}"/>
                  </a:ext>
                </a:extLst>
              </p:cNvPr>
              <p:cNvSpPr/>
              <p:nvPr/>
            </p:nvSpPr>
            <p:spPr>
              <a:xfrm>
                <a:off x="3752611" y="4463162"/>
                <a:ext cx="3242878" cy="4511986"/>
              </a:xfrm>
              <a:prstGeom prst="rect">
                <a:avLst/>
              </a:prstGeom>
              <a:noFill/>
              <a:ln/>
            </p:spPr>
          </p:sp>
          <p:sp>
            <p:nvSpPr>
              <p:cNvPr id="107" name="Shape 54">
                <a:extLst>
                  <a:ext uri="{FF2B5EF4-FFF2-40B4-BE49-F238E27FC236}">
                    <a16:creationId xmlns:a16="http://schemas.microsoft.com/office/drawing/2014/main" id="{D4EEC161-4AAB-40C0-92E8-E88EAF979140}"/>
                  </a:ext>
                </a:extLst>
              </p:cNvPr>
              <p:cNvSpPr/>
              <p:nvPr/>
            </p:nvSpPr>
            <p:spPr>
              <a:xfrm>
                <a:off x="3726927" y="3832780"/>
                <a:ext cx="3242878" cy="634901"/>
              </a:xfrm>
              <a:prstGeom prst="rect">
                <a:avLst/>
              </a:prstGeom>
              <a:solidFill>
                <a:srgbClr val="6272ED">
                  <a:alpha val="100000"/>
                </a:srgbClr>
              </a:solidFill>
              <a:ln/>
            </p:spPr>
          </p:sp>
          <p:sp>
            <p:nvSpPr>
              <p:cNvPr id="108" name="Text 55">
                <a:extLst>
                  <a:ext uri="{FF2B5EF4-FFF2-40B4-BE49-F238E27FC236}">
                    <a16:creationId xmlns:a16="http://schemas.microsoft.com/office/drawing/2014/main" id="{72428BB0-9AD3-4DEF-98E4-8EE3DB257666}"/>
                  </a:ext>
                </a:extLst>
              </p:cNvPr>
              <p:cNvSpPr/>
              <p:nvPr/>
            </p:nvSpPr>
            <p:spPr>
              <a:xfrm>
                <a:off x="4310817" y="3945212"/>
                <a:ext cx="2064989" cy="469827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marL="0" indent="0" algn="ctr">
                  <a:lnSpc>
                    <a:spcPts val="2880"/>
                  </a:lnSpc>
                  <a:buNone/>
                </a:pPr>
                <a:r>
                  <a:rPr lang="ru-RU" sz="3200" kern="0" spc="-48" dirty="0">
                    <a:solidFill>
                      <a:srgbClr val="E8F1FB">
                        <a:alpha val="100000"/>
                      </a:srgbClr>
                    </a:solidFill>
                    <a:ea typeface="IBM Plex Sans Regular" pitchFamily="34" charset="-122"/>
                  </a:rPr>
                  <a:t>Никита</a:t>
                </a:r>
                <a:endParaRPr lang="en-US" sz="3200" dirty="0"/>
              </a:p>
            </p:txBody>
          </p:sp>
          <p:sp>
            <p:nvSpPr>
              <p:cNvPr id="111" name="Shape 57">
                <a:extLst>
                  <a:ext uri="{FF2B5EF4-FFF2-40B4-BE49-F238E27FC236}">
                    <a16:creationId xmlns:a16="http://schemas.microsoft.com/office/drawing/2014/main" id="{5786070A-7A4E-44C9-9610-129F1BFC76C7}"/>
                  </a:ext>
                </a:extLst>
              </p:cNvPr>
              <p:cNvSpPr/>
              <p:nvPr/>
            </p:nvSpPr>
            <p:spPr>
              <a:xfrm>
                <a:off x="3752611" y="8340249"/>
                <a:ext cx="3242878" cy="634901"/>
              </a:xfrm>
              <a:prstGeom prst="rect">
                <a:avLst/>
              </a:prstGeom>
              <a:solidFill>
                <a:srgbClr val="F23450">
                  <a:alpha val="100000"/>
                </a:srgbClr>
              </a:solidFill>
              <a:ln/>
            </p:spPr>
          </p:sp>
          <p:sp>
            <p:nvSpPr>
              <p:cNvPr id="112" name="Text 58">
                <a:extLst>
                  <a:ext uri="{FF2B5EF4-FFF2-40B4-BE49-F238E27FC236}">
                    <a16:creationId xmlns:a16="http://schemas.microsoft.com/office/drawing/2014/main" id="{C5D2CBFF-E071-46E6-8755-6609C9580016}"/>
                  </a:ext>
                </a:extLst>
              </p:cNvPr>
              <p:cNvSpPr/>
              <p:nvPr/>
            </p:nvSpPr>
            <p:spPr>
              <a:xfrm>
                <a:off x="4938081" y="8492180"/>
                <a:ext cx="2416677" cy="422952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l"/>
                <a:r>
                  <a:rPr lang="en-US" sz="2400" b="1" i="0" dirty="0">
                    <a:effectLst/>
                    <a:latin typeface="YS Text"/>
                  </a:rPr>
                  <a:t>DevOps</a:t>
                </a:r>
              </a:p>
            </p:txBody>
          </p:sp>
        </p:grp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0EF22FD7-52C4-44D2-980D-38A338D4AEF7}"/>
                </a:ext>
              </a:extLst>
            </p:cNvPr>
            <p:cNvSpPr/>
            <p:nvPr/>
          </p:nvSpPr>
          <p:spPr>
            <a:xfrm>
              <a:off x="365630" y="5211169"/>
              <a:ext cx="4075271" cy="40744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TT Octosquares ExtraBold" panose="02010001040000080307" pitchFamily="2" charset="0"/>
                </a:rPr>
                <a:t>Высокий </a:t>
              </a:r>
              <a:r>
                <a:rPr lang="ru-RU" dirty="0" err="1">
                  <a:solidFill>
                    <a:schemeClr val="tx1"/>
                  </a:solidFill>
                  <a:latin typeface="TT Octosquares ExtraBold" panose="02010001040000080307" pitchFamily="2" charset="0"/>
                </a:rPr>
                <a:t>ассасино</a:t>
              </a:r>
              <a:r>
                <a:rPr lang="ru-RU" dirty="0">
                  <a:solidFill>
                    <a:schemeClr val="tx1"/>
                  </a:solidFill>
                  <a:latin typeface="TT Octosquares ExtraBold" panose="02010001040000080307" pitchFamily="2" charset="0"/>
                </a:rPr>
                <a:t> капучино</a:t>
              </a: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6C3CDF1-480E-4398-8604-0C8872AD48BF}"/>
              </a:ext>
            </a:extLst>
          </p:cNvPr>
          <p:cNvGrpSpPr/>
          <p:nvPr/>
        </p:nvGrpSpPr>
        <p:grpSpPr>
          <a:xfrm>
            <a:off x="4643173" y="4291044"/>
            <a:ext cx="4131497" cy="5732262"/>
            <a:chOff x="5536869" y="4413300"/>
            <a:chExt cx="4131497" cy="5732262"/>
          </a:xfrm>
        </p:grpSpPr>
        <p:grpSp>
          <p:nvGrpSpPr>
            <p:cNvPr id="128" name="Группа 127">
              <a:extLst>
                <a:ext uri="{FF2B5EF4-FFF2-40B4-BE49-F238E27FC236}">
                  <a16:creationId xmlns:a16="http://schemas.microsoft.com/office/drawing/2014/main" id="{56B01DE1-A48C-4F57-B656-2A5303ED7CAC}"/>
                </a:ext>
              </a:extLst>
            </p:cNvPr>
            <p:cNvGrpSpPr/>
            <p:nvPr/>
          </p:nvGrpSpPr>
          <p:grpSpPr>
            <a:xfrm>
              <a:off x="5536869" y="4413300"/>
              <a:ext cx="4131497" cy="5732262"/>
              <a:chOff x="7249500" y="4463162"/>
              <a:chExt cx="3251989" cy="4511986"/>
            </a:xfrm>
          </p:grpSpPr>
          <p:sp>
            <p:nvSpPr>
              <p:cNvPr id="113" name="Shape 59">
                <a:extLst>
                  <a:ext uri="{FF2B5EF4-FFF2-40B4-BE49-F238E27FC236}">
                    <a16:creationId xmlns:a16="http://schemas.microsoft.com/office/drawing/2014/main" id="{6719E3BB-F738-45A8-8B3C-5A7AEA06DCB0}"/>
                  </a:ext>
                </a:extLst>
              </p:cNvPr>
              <p:cNvSpPr/>
              <p:nvPr/>
            </p:nvSpPr>
            <p:spPr>
              <a:xfrm>
                <a:off x="7249500" y="4463162"/>
                <a:ext cx="3242878" cy="4511986"/>
              </a:xfrm>
              <a:prstGeom prst="rect">
                <a:avLst/>
              </a:prstGeom>
              <a:noFill/>
              <a:ln/>
            </p:spPr>
          </p:sp>
          <p:sp>
            <p:nvSpPr>
              <p:cNvPr id="114" name="Shape 60">
                <a:extLst>
                  <a:ext uri="{FF2B5EF4-FFF2-40B4-BE49-F238E27FC236}">
                    <a16:creationId xmlns:a16="http://schemas.microsoft.com/office/drawing/2014/main" id="{30DEB65A-E1E0-4A4F-9FB3-10986862D767}"/>
                  </a:ext>
                </a:extLst>
              </p:cNvPr>
              <p:cNvSpPr/>
              <p:nvPr/>
            </p:nvSpPr>
            <p:spPr>
              <a:xfrm>
                <a:off x="7249500" y="4463162"/>
                <a:ext cx="3242878" cy="634901"/>
              </a:xfrm>
              <a:prstGeom prst="rect">
                <a:avLst/>
              </a:prstGeom>
              <a:solidFill>
                <a:srgbClr val="6272ED">
                  <a:alpha val="100000"/>
                </a:srgbClr>
              </a:solidFill>
              <a:ln/>
            </p:spPr>
          </p:sp>
          <p:sp>
            <p:nvSpPr>
              <p:cNvPr id="118" name="Shape 63">
                <a:extLst>
                  <a:ext uri="{FF2B5EF4-FFF2-40B4-BE49-F238E27FC236}">
                    <a16:creationId xmlns:a16="http://schemas.microsoft.com/office/drawing/2014/main" id="{B4F51306-53C9-47E7-BF81-5C0C935028FF}"/>
                  </a:ext>
                </a:extLst>
              </p:cNvPr>
              <p:cNvSpPr/>
              <p:nvPr/>
            </p:nvSpPr>
            <p:spPr>
              <a:xfrm>
                <a:off x="7258611" y="8322027"/>
                <a:ext cx="3242878" cy="634901"/>
              </a:xfrm>
              <a:prstGeom prst="rect">
                <a:avLst/>
              </a:prstGeom>
              <a:solidFill>
                <a:srgbClr val="F23450">
                  <a:alpha val="100000"/>
                </a:srgbClr>
              </a:solidFill>
              <a:ln/>
            </p:spPr>
          </p:sp>
          <p:sp>
            <p:nvSpPr>
              <p:cNvPr id="119" name="Text 64">
                <a:extLst>
                  <a:ext uri="{FF2B5EF4-FFF2-40B4-BE49-F238E27FC236}">
                    <a16:creationId xmlns:a16="http://schemas.microsoft.com/office/drawing/2014/main" id="{973E8488-E308-4545-9F2E-6E8162826E59}"/>
                  </a:ext>
                </a:extLst>
              </p:cNvPr>
              <p:cNvSpPr/>
              <p:nvPr/>
            </p:nvSpPr>
            <p:spPr>
              <a:xfrm>
                <a:off x="8790503" y="8467229"/>
                <a:ext cx="1549469" cy="469827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2880"/>
                  </a:lnSpc>
                  <a:buNone/>
                </a:pPr>
                <a:endParaRPr lang="en-US" sz="2400" dirty="0"/>
              </a:p>
            </p:txBody>
          </p:sp>
        </p:grpSp>
        <p:sp>
          <p:nvSpPr>
            <p:cNvPr id="145" name="Text 58">
              <a:extLst>
                <a:ext uri="{FF2B5EF4-FFF2-40B4-BE49-F238E27FC236}">
                  <a16:creationId xmlns:a16="http://schemas.microsoft.com/office/drawing/2014/main" id="{73D88DCB-D755-444F-A1CF-EC7FF8E38672}"/>
                </a:ext>
              </a:extLst>
            </p:cNvPr>
            <p:cNvSpPr/>
            <p:nvPr/>
          </p:nvSpPr>
          <p:spPr>
            <a:xfrm>
              <a:off x="7453086" y="9517611"/>
              <a:ext cx="970750" cy="51418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80"/>
                </a:lnSpc>
                <a:buNone/>
              </a:pPr>
              <a:r>
                <a:rPr lang="en-US" sz="2400" b="1" kern="0" spc="-48" dirty="0">
                  <a:latin typeface="IBM Plex Sans Regular" pitchFamily="34" charset="0"/>
                  <a:ea typeface="IBM Plex Sans Regular" pitchFamily="34" charset="-122"/>
                </a:rPr>
                <a:t>DS</a:t>
              </a:r>
              <a:endParaRPr lang="en-US" sz="2400" b="1" dirty="0"/>
            </a:p>
          </p:txBody>
        </p:sp>
        <p:sp>
          <p:nvSpPr>
            <p:cNvPr id="64" name="Прямоугольник 63">
              <a:extLst>
                <a:ext uri="{FF2B5EF4-FFF2-40B4-BE49-F238E27FC236}">
                  <a16:creationId xmlns:a16="http://schemas.microsoft.com/office/drawing/2014/main" id="{F72FC42C-1FE3-4433-9508-8D6FB8C59EB7}"/>
                </a:ext>
              </a:extLst>
            </p:cNvPr>
            <p:cNvSpPr/>
            <p:nvPr/>
          </p:nvSpPr>
          <p:spPr>
            <a:xfrm>
              <a:off x="5549484" y="5235146"/>
              <a:ext cx="4075271" cy="40744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err="1">
                  <a:solidFill>
                    <a:schemeClr val="tx1"/>
                  </a:solidFill>
                  <a:latin typeface="TT Octosquares ExtraBold" panose="02010001040000080307" pitchFamily="2" charset="0"/>
                </a:rPr>
                <a:t>Ассасино</a:t>
              </a:r>
              <a:r>
                <a:rPr lang="ru-RU" dirty="0">
                  <a:solidFill>
                    <a:schemeClr val="tx1"/>
                  </a:solidFill>
                  <a:latin typeface="TT Octosquares ExtraBold" panose="02010001040000080307" pitchFamily="2" charset="0"/>
                </a:rPr>
                <a:t>-капучино корги</a:t>
              </a:r>
            </a:p>
          </p:txBody>
        </p:sp>
        <p:sp>
          <p:nvSpPr>
            <p:cNvPr id="62" name="Text 55">
              <a:extLst>
                <a:ext uri="{FF2B5EF4-FFF2-40B4-BE49-F238E27FC236}">
                  <a16:creationId xmlns:a16="http://schemas.microsoft.com/office/drawing/2014/main" id="{7385A00B-A098-4444-A969-FED27E3DE345}"/>
                </a:ext>
              </a:extLst>
            </p:cNvPr>
            <p:cNvSpPr/>
            <p:nvPr/>
          </p:nvSpPr>
          <p:spPr>
            <a:xfrm>
              <a:off x="6239901" y="4513867"/>
              <a:ext cx="2770218" cy="59042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lnSpc>
                  <a:spcPts val="2880"/>
                </a:lnSpc>
                <a:buNone/>
              </a:pPr>
              <a:r>
                <a:rPr lang="ru-RU" sz="3200" kern="0" spc="-48" dirty="0" err="1">
                  <a:solidFill>
                    <a:srgbClr val="E8F1FB">
                      <a:alpha val="100000"/>
                    </a:srgbClr>
                  </a:solidFill>
                  <a:ea typeface="IBM Plex Sans Regular" pitchFamily="34" charset="-122"/>
                </a:rPr>
                <a:t>Дим</a:t>
              </a:r>
              <a:r>
                <a:rPr lang="ru-RU" sz="2400" kern="0" spc="-48" dirty="0" err="1">
                  <a:solidFill>
                    <a:srgbClr val="E8F1FB">
                      <a:alpha val="100000"/>
                    </a:srgbClr>
                  </a:solidFill>
                  <a:ea typeface="IBM Plex Sans Regular" pitchFamily="34" charset="-122"/>
                </a:rPr>
                <a:t>оооооооо</a:t>
              </a:r>
              <a:r>
                <a:rPr lang="ru-RU" sz="3200" kern="0" spc="-48" dirty="0" err="1">
                  <a:solidFill>
                    <a:srgbClr val="E8F1FB">
                      <a:alpha val="100000"/>
                    </a:srgbClr>
                  </a:solidFill>
                  <a:ea typeface="IBM Plex Sans Regular" pitchFamily="34" charset="-122"/>
                </a:rPr>
                <a:t>н</a:t>
              </a:r>
              <a:endParaRPr lang="en-US" sz="3200" dirty="0"/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975A0333-5708-4E41-B130-5948FD05BD0D}"/>
              </a:ext>
            </a:extLst>
          </p:cNvPr>
          <p:cNvGrpSpPr/>
          <p:nvPr/>
        </p:nvGrpSpPr>
        <p:grpSpPr>
          <a:xfrm>
            <a:off x="13624608" y="4185517"/>
            <a:ext cx="4131495" cy="5732259"/>
            <a:chOff x="24083807" y="6346260"/>
            <a:chExt cx="4131495" cy="5732259"/>
          </a:xfrm>
        </p:grpSpPr>
        <p:grpSp>
          <p:nvGrpSpPr>
            <p:cNvPr id="129" name="Группа 128">
              <a:extLst>
                <a:ext uri="{FF2B5EF4-FFF2-40B4-BE49-F238E27FC236}">
                  <a16:creationId xmlns:a16="http://schemas.microsoft.com/office/drawing/2014/main" id="{7AC4661C-E6E1-4CA3-BFD2-BCD891473605}"/>
                </a:ext>
              </a:extLst>
            </p:cNvPr>
            <p:cNvGrpSpPr/>
            <p:nvPr/>
          </p:nvGrpSpPr>
          <p:grpSpPr>
            <a:xfrm>
              <a:off x="24083807" y="6346260"/>
              <a:ext cx="4131495" cy="5732259"/>
              <a:chOff x="10746390" y="4463162"/>
              <a:chExt cx="3251989" cy="4511986"/>
            </a:xfrm>
          </p:grpSpPr>
          <p:sp>
            <p:nvSpPr>
              <p:cNvPr id="120" name="Shape 65">
                <a:extLst>
                  <a:ext uri="{FF2B5EF4-FFF2-40B4-BE49-F238E27FC236}">
                    <a16:creationId xmlns:a16="http://schemas.microsoft.com/office/drawing/2014/main" id="{6C44ACBA-615F-4A55-80A1-55106F93F64A}"/>
                  </a:ext>
                </a:extLst>
              </p:cNvPr>
              <p:cNvSpPr/>
              <p:nvPr/>
            </p:nvSpPr>
            <p:spPr>
              <a:xfrm>
                <a:off x="10746390" y="4463162"/>
                <a:ext cx="3242878" cy="4511986"/>
              </a:xfrm>
              <a:prstGeom prst="rect">
                <a:avLst/>
              </a:prstGeom>
              <a:noFill/>
              <a:ln/>
            </p:spPr>
          </p:sp>
          <p:sp>
            <p:nvSpPr>
              <p:cNvPr id="121" name="Shape 66">
                <a:extLst>
                  <a:ext uri="{FF2B5EF4-FFF2-40B4-BE49-F238E27FC236}">
                    <a16:creationId xmlns:a16="http://schemas.microsoft.com/office/drawing/2014/main" id="{40D6C1DD-A52D-428C-839B-D70878E653BE}"/>
                  </a:ext>
                </a:extLst>
              </p:cNvPr>
              <p:cNvSpPr/>
              <p:nvPr/>
            </p:nvSpPr>
            <p:spPr>
              <a:xfrm>
                <a:off x="10746390" y="4463162"/>
                <a:ext cx="3242878" cy="634901"/>
              </a:xfrm>
              <a:prstGeom prst="rect">
                <a:avLst/>
              </a:prstGeom>
              <a:solidFill>
                <a:srgbClr val="6272ED">
                  <a:alpha val="100000"/>
                </a:srgbClr>
              </a:solidFill>
              <a:ln/>
            </p:spPr>
          </p:sp>
          <p:sp>
            <p:nvSpPr>
              <p:cNvPr id="125" name="Shape 69">
                <a:extLst>
                  <a:ext uri="{FF2B5EF4-FFF2-40B4-BE49-F238E27FC236}">
                    <a16:creationId xmlns:a16="http://schemas.microsoft.com/office/drawing/2014/main" id="{87550451-D61F-4D44-83F6-CAAA4049C716}"/>
                  </a:ext>
                </a:extLst>
              </p:cNvPr>
              <p:cNvSpPr/>
              <p:nvPr/>
            </p:nvSpPr>
            <p:spPr>
              <a:xfrm>
                <a:off x="10755501" y="8322027"/>
                <a:ext cx="3242878" cy="634901"/>
              </a:xfrm>
              <a:prstGeom prst="rect">
                <a:avLst/>
              </a:prstGeom>
              <a:solidFill>
                <a:srgbClr val="F23450">
                  <a:alpha val="100000"/>
                </a:srgbClr>
              </a:solidFill>
              <a:ln/>
            </p:spPr>
          </p:sp>
          <p:sp>
            <p:nvSpPr>
              <p:cNvPr id="126" name="Text 70">
                <a:extLst>
                  <a:ext uri="{FF2B5EF4-FFF2-40B4-BE49-F238E27FC236}">
                    <a16:creationId xmlns:a16="http://schemas.microsoft.com/office/drawing/2014/main" id="{84EA42E1-828A-4AE8-99E9-8CCFE1B301CC}"/>
                  </a:ext>
                </a:extLst>
              </p:cNvPr>
              <p:cNvSpPr/>
              <p:nvPr/>
            </p:nvSpPr>
            <p:spPr>
              <a:xfrm>
                <a:off x="12287392" y="8467229"/>
                <a:ext cx="1549469" cy="469827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2880"/>
                  </a:lnSpc>
                  <a:buNone/>
                </a:pPr>
                <a:endParaRPr lang="en-US" sz="2400" dirty="0"/>
              </a:p>
            </p:txBody>
          </p:sp>
        </p:grpSp>
        <p:sp>
          <p:nvSpPr>
            <p:cNvPr id="147" name="Text 58">
              <a:extLst>
                <a:ext uri="{FF2B5EF4-FFF2-40B4-BE49-F238E27FC236}">
                  <a16:creationId xmlns:a16="http://schemas.microsoft.com/office/drawing/2014/main" id="{60A13265-3B1F-4AE2-83BF-08ED4DED39A7}"/>
                </a:ext>
              </a:extLst>
            </p:cNvPr>
            <p:cNvSpPr/>
            <p:nvPr/>
          </p:nvSpPr>
          <p:spPr>
            <a:xfrm>
              <a:off x="25420558" y="11481105"/>
              <a:ext cx="1627759" cy="53151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80"/>
                </a:lnSpc>
                <a:buNone/>
              </a:pPr>
              <a:r>
                <a:rPr lang="en-US" sz="2400" b="1" kern="0" spc="-48" dirty="0">
                  <a:latin typeface="IBM Plex Sans Regular" pitchFamily="34" charset="0"/>
                  <a:ea typeface="IBM Plex Sans Regular" pitchFamily="34" charset="-122"/>
                  <a:cs typeface="IBM Plex Sans Regular" pitchFamily="34" charset="-120"/>
                </a:rPr>
                <a:t>Frontend</a:t>
              </a:r>
              <a:endParaRPr lang="en-US" sz="2400" b="1" dirty="0"/>
            </a:p>
          </p:txBody>
        </p:sp>
        <p:sp>
          <p:nvSpPr>
            <p:cNvPr id="65" name="Прямоугольник 64">
              <a:extLst>
                <a:ext uri="{FF2B5EF4-FFF2-40B4-BE49-F238E27FC236}">
                  <a16:creationId xmlns:a16="http://schemas.microsoft.com/office/drawing/2014/main" id="{04FD59EC-F093-4174-A67A-0EB6BB10BBC0}"/>
                </a:ext>
              </a:extLst>
            </p:cNvPr>
            <p:cNvSpPr/>
            <p:nvPr/>
          </p:nvSpPr>
          <p:spPr>
            <a:xfrm>
              <a:off x="24111108" y="7165645"/>
              <a:ext cx="4075271" cy="40744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  <a:latin typeface="TT Octosquares ExtraBold" panose="02010001040000080307" pitchFamily="2" charset="0"/>
              </a:endParaRPr>
            </a:p>
          </p:txBody>
        </p:sp>
        <p:sp>
          <p:nvSpPr>
            <p:cNvPr id="63" name="Text 55">
              <a:extLst>
                <a:ext uri="{FF2B5EF4-FFF2-40B4-BE49-F238E27FC236}">
                  <a16:creationId xmlns:a16="http://schemas.microsoft.com/office/drawing/2014/main" id="{4728F870-F67F-411F-9BE0-242A367C473A}"/>
                </a:ext>
              </a:extLst>
            </p:cNvPr>
            <p:cNvSpPr/>
            <p:nvPr/>
          </p:nvSpPr>
          <p:spPr>
            <a:xfrm>
              <a:off x="24867754" y="6491632"/>
              <a:ext cx="2595037" cy="59042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lnSpc>
                  <a:spcPts val="2880"/>
                </a:lnSpc>
                <a:buNone/>
              </a:pPr>
              <a:r>
                <a:rPr lang="ru-RU" sz="3200" kern="0" spc="-48" dirty="0">
                  <a:solidFill>
                    <a:srgbClr val="E8F1FB">
                      <a:alpha val="100000"/>
                    </a:srgbClr>
                  </a:solidFill>
                  <a:ea typeface="IBM Plex Sans Regular" pitchFamily="34" charset="-122"/>
                </a:rPr>
                <a:t>Серега</a:t>
              </a:r>
              <a:endParaRPr lang="en-US" sz="3200" dirty="0"/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827F1C95-5812-4CFE-9D36-AAF49A056C67}"/>
              </a:ext>
            </a:extLst>
          </p:cNvPr>
          <p:cNvGrpSpPr/>
          <p:nvPr/>
        </p:nvGrpSpPr>
        <p:grpSpPr>
          <a:xfrm>
            <a:off x="18267664" y="4140896"/>
            <a:ext cx="4271393" cy="5728486"/>
            <a:chOff x="29382792" y="6346260"/>
            <a:chExt cx="4271393" cy="5728486"/>
          </a:xfrm>
        </p:grpSpPr>
        <p:grpSp>
          <p:nvGrpSpPr>
            <p:cNvPr id="144" name="Группа 143">
              <a:extLst>
                <a:ext uri="{FF2B5EF4-FFF2-40B4-BE49-F238E27FC236}">
                  <a16:creationId xmlns:a16="http://schemas.microsoft.com/office/drawing/2014/main" id="{631AAE23-907D-4F0A-9E2F-0E728AC48F64}"/>
                </a:ext>
              </a:extLst>
            </p:cNvPr>
            <p:cNvGrpSpPr/>
            <p:nvPr/>
          </p:nvGrpSpPr>
          <p:grpSpPr>
            <a:xfrm>
              <a:off x="29382792" y="6346260"/>
              <a:ext cx="4117207" cy="5728486"/>
              <a:chOff x="15700016" y="3508256"/>
              <a:chExt cx="3242878" cy="4511986"/>
            </a:xfrm>
          </p:grpSpPr>
          <p:sp>
            <p:nvSpPr>
              <p:cNvPr id="130" name="Shape 4">
                <a:extLst>
                  <a:ext uri="{FF2B5EF4-FFF2-40B4-BE49-F238E27FC236}">
                    <a16:creationId xmlns:a16="http://schemas.microsoft.com/office/drawing/2014/main" id="{03091CAF-8C65-47DA-92A2-A297DA7F196B}"/>
                  </a:ext>
                </a:extLst>
              </p:cNvPr>
              <p:cNvSpPr/>
              <p:nvPr/>
            </p:nvSpPr>
            <p:spPr>
              <a:xfrm>
                <a:off x="15700016" y="3508256"/>
                <a:ext cx="3242878" cy="4511986"/>
              </a:xfrm>
              <a:prstGeom prst="rect">
                <a:avLst/>
              </a:prstGeom>
              <a:noFill/>
              <a:ln/>
            </p:spPr>
          </p:sp>
          <p:sp>
            <p:nvSpPr>
              <p:cNvPr id="131" name="Shape 5">
                <a:extLst>
                  <a:ext uri="{FF2B5EF4-FFF2-40B4-BE49-F238E27FC236}">
                    <a16:creationId xmlns:a16="http://schemas.microsoft.com/office/drawing/2014/main" id="{B113A7FC-0921-41F5-81C2-E898C39FB5F7}"/>
                  </a:ext>
                </a:extLst>
              </p:cNvPr>
              <p:cNvSpPr/>
              <p:nvPr/>
            </p:nvSpPr>
            <p:spPr>
              <a:xfrm>
                <a:off x="15700016" y="3508256"/>
                <a:ext cx="3242878" cy="634901"/>
              </a:xfrm>
              <a:prstGeom prst="rect">
                <a:avLst/>
              </a:prstGeom>
              <a:solidFill>
                <a:srgbClr val="6272ED">
                  <a:alpha val="100000"/>
                </a:srgbClr>
              </a:solidFill>
              <a:ln/>
            </p:spPr>
          </p:sp>
          <p:sp>
            <p:nvSpPr>
              <p:cNvPr id="135" name="Shape 8">
                <a:extLst>
                  <a:ext uri="{FF2B5EF4-FFF2-40B4-BE49-F238E27FC236}">
                    <a16:creationId xmlns:a16="http://schemas.microsoft.com/office/drawing/2014/main" id="{CA4C87EF-DDA0-4E2A-BB75-259C032821DF}"/>
                  </a:ext>
                </a:extLst>
              </p:cNvPr>
              <p:cNvSpPr/>
              <p:nvPr/>
            </p:nvSpPr>
            <p:spPr>
              <a:xfrm>
                <a:off x="15700016" y="7349330"/>
                <a:ext cx="3242878" cy="634901"/>
              </a:xfrm>
              <a:prstGeom prst="rect">
                <a:avLst/>
              </a:prstGeom>
              <a:solidFill>
                <a:srgbClr val="F23450">
                  <a:alpha val="100000"/>
                </a:srgbClr>
              </a:solidFill>
              <a:ln/>
            </p:spPr>
          </p:sp>
        </p:grpSp>
        <p:sp>
          <p:nvSpPr>
            <p:cNvPr id="146" name="Text 58">
              <a:extLst>
                <a:ext uri="{FF2B5EF4-FFF2-40B4-BE49-F238E27FC236}">
                  <a16:creationId xmlns:a16="http://schemas.microsoft.com/office/drawing/2014/main" id="{9563D95A-FF76-4F65-B30A-EE9AD6B64D89}"/>
                </a:ext>
              </a:extLst>
            </p:cNvPr>
            <p:cNvSpPr/>
            <p:nvPr/>
          </p:nvSpPr>
          <p:spPr>
            <a:xfrm>
              <a:off x="30617187" y="11424749"/>
              <a:ext cx="3036998" cy="53151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80"/>
                </a:lnSpc>
                <a:buNone/>
              </a:pPr>
              <a:r>
                <a:rPr lang="en-US" sz="2400" b="1" kern="0" spc="-48" dirty="0">
                  <a:latin typeface="IBM Plex Sans Regular" pitchFamily="34" charset="0"/>
                  <a:ea typeface="IBM Plex Sans Regular" pitchFamily="34" charset="-122"/>
                  <a:cs typeface="IBM Plex Sans Regular" pitchFamily="34" charset="-120"/>
                </a:rPr>
                <a:t>Data analyst</a:t>
              </a:r>
              <a:endParaRPr lang="en-US" sz="2400" b="1" dirty="0"/>
            </a:p>
          </p:txBody>
        </p:sp>
        <p:sp>
          <p:nvSpPr>
            <p:cNvPr id="66" name="Прямоугольник 65">
              <a:extLst>
                <a:ext uri="{FF2B5EF4-FFF2-40B4-BE49-F238E27FC236}">
                  <a16:creationId xmlns:a16="http://schemas.microsoft.com/office/drawing/2014/main" id="{A424408B-4E21-48A7-AFA4-9A982BDEA5CF}"/>
                </a:ext>
              </a:extLst>
            </p:cNvPr>
            <p:cNvSpPr/>
            <p:nvPr/>
          </p:nvSpPr>
          <p:spPr>
            <a:xfrm>
              <a:off x="29412969" y="7146446"/>
              <a:ext cx="4075271" cy="407440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3200" b="1" dirty="0">
                  <a:solidFill>
                    <a:schemeClr val="tx1"/>
                  </a:solidFill>
                  <a:latin typeface="TT Octosquares ExtraBold" panose="02010001040000080307" pitchFamily="2" charset="0"/>
                </a:rPr>
                <a:t>Здесь могла бы быть </a:t>
              </a:r>
            </a:p>
            <a:p>
              <a:pPr algn="ctr"/>
              <a:r>
                <a:rPr lang="ru-RU" sz="3200" b="1" dirty="0">
                  <a:solidFill>
                    <a:schemeClr val="tx1"/>
                  </a:solidFill>
                  <a:latin typeface="TT Octosquares ExtraBold" panose="02010001040000080307" pitchFamily="2" charset="0"/>
                </a:rPr>
                <a:t>реклама Т-банка</a:t>
              </a:r>
            </a:p>
          </p:txBody>
        </p:sp>
        <p:sp>
          <p:nvSpPr>
            <p:cNvPr id="67" name="Text 55">
              <a:extLst>
                <a:ext uri="{FF2B5EF4-FFF2-40B4-BE49-F238E27FC236}">
                  <a16:creationId xmlns:a16="http://schemas.microsoft.com/office/drawing/2014/main" id="{D2B75F7E-D9BE-48FD-98A8-0F7A56374210}"/>
                </a:ext>
              </a:extLst>
            </p:cNvPr>
            <p:cNvSpPr/>
            <p:nvPr/>
          </p:nvSpPr>
          <p:spPr>
            <a:xfrm>
              <a:off x="30202074" y="6492129"/>
              <a:ext cx="2595037" cy="59042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lnSpc>
                  <a:spcPts val="2880"/>
                </a:lnSpc>
                <a:buNone/>
              </a:pPr>
              <a:r>
                <a:rPr lang="ru-RU" sz="3200" kern="0" spc="-48" dirty="0">
                  <a:solidFill>
                    <a:srgbClr val="E8F1FB">
                      <a:alpha val="100000"/>
                    </a:srgbClr>
                  </a:solidFill>
                  <a:ea typeface="IBM Plex Sans Regular" pitchFamily="34" charset="-122"/>
                </a:rPr>
                <a:t>Леша</a:t>
              </a:r>
              <a:endParaRPr lang="en-US" sz="3200" dirty="0"/>
            </a:p>
          </p:txBody>
        </p:sp>
      </p:grpSp>
      <p:sp>
        <p:nvSpPr>
          <p:cNvPr id="79" name="Text 58">
            <a:extLst>
              <a:ext uri="{FF2B5EF4-FFF2-40B4-BE49-F238E27FC236}">
                <a16:creationId xmlns:a16="http://schemas.microsoft.com/office/drawing/2014/main" id="{2FB3CAC1-F625-465E-B5D4-25FE1FF1D65F}"/>
              </a:ext>
            </a:extLst>
          </p:cNvPr>
          <p:cNvSpPr/>
          <p:nvPr/>
        </p:nvSpPr>
        <p:spPr>
          <a:xfrm>
            <a:off x="11757216" y="9491789"/>
            <a:ext cx="3036998" cy="5315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80"/>
              </a:lnSpc>
              <a:buNone/>
            </a:pPr>
            <a:r>
              <a:rPr lang="ru-RU" sz="2400" b="1" kern="0" spc="-48" dirty="0">
                <a:latin typeface="IBM Plex Sans Regular" pitchFamily="34" charset="0"/>
                <a:ea typeface="IBM Plex Sans Regular" pitchFamily="34" charset="-122"/>
                <a:cs typeface="IBM Plex Sans Regular" pitchFamily="34" charset="-120"/>
              </a:rPr>
              <a:t>капитан</a:t>
            </a:r>
            <a:endParaRPr lang="en-US" sz="2400" b="1" dirty="0"/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612F530F-2F5C-4D07-A412-B9C9B383A543}"/>
              </a:ext>
            </a:extLst>
          </p:cNvPr>
          <p:cNvGrpSpPr/>
          <p:nvPr/>
        </p:nvGrpSpPr>
        <p:grpSpPr>
          <a:xfrm>
            <a:off x="9085852" y="4248447"/>
            <a:ext cx="4117207" cy="5728486"/>
            <a:chOff x="10253955" y="4413300"/>
            <a:chExt cx="4117207" cy="5728486"/>
          </a:xfrm>
        </p:grpSpPr>
        <p:grpSp>
          <p:nvGrpSpPr>
            <p:cNvPr id="75" name="Группа 74">
              <a:extLst>
                <a:ext uri="{FF2B5EF4-FFF2-40B4-BE49-F238E27FC236}">
                  <a16:creationId xmlns:a16="http://schemas.microsoft.com/office/drawing/2014/main" id="{4E36B9FA-D4AD-4BED-8667-9A2F675288D2}"/>
                </a:ext>
              </a:extLst>
            </p:cNvPr>
            <p:cNvGrpSpPr/>
            <p:nvPr/>
          </p:nvGrpSpPr>
          <p:grpSpPr>
            <a:xfrm>
              <a:off x="10253955" y="4413300"/>
              <a:ext cx="4117207" cy="5728486"/>
              <a:chOff x="15700016" y="3508256"/>
              <a:chExt cx="3242878" cy="4511986"/>
            </a:xfrm>
          </p:grpSpPr>
          <p:sp>
            <p:nvSpPr>
              <p:cNvPr id="76" name="Shape 4">
                <a:extLst>
                  <a:ext uri="{FF2B5EF4-FFF2-40B4-BE49-F238E27FC236}">
                    <a16:creationId xmlns:a16="http://schemas.microsoft.com/office/drawing/2014/main" id="{37104E82-F5B6-4C29-86EA-2F3D23383CDA}"/>
                  </a:ext>
                </a:extLst>
              </p:cNvPr>
              <p:cNvSpPr/>
              <p:nvPr/>
            </p:nvSpPr>
            <p:spPr>
              <a:xfrm>
                <a:off x="15700016" y="3508256"/>
                <a:ext cx="3242878" cy="4511986"/>
              </a:xfrm>
              <a:prstGeom prst="rect">
                <a:avLst/>
              </a:prstGeom>
              <a:noFill/>
              <a:ln/>
            </p:spPr>
          </p:sp>
          <p:sp>
            <p:nvSpPr>
              <p:cNvPr id="77" name="Shape 5">
                <a:extLst>
                  <a:ext uri="{FF2B5EF4-FFF2-40B4-BE49-F238E27FC236}">
                    <a16:creationId xmlns:a16="http://schemas.microsoft.com/office/drawing/2014/main" id="{CC276DD6-CD17-4395-8AE5-E2449C78B146}"/>
                  </a:ext>
                </a:extLst>
              </p:cNvPr>
              <p:cNvSpPr/>
              <p:nvPr/>
            </p:nvSpPr>
            <p:spPr>
              <a:xfrm>
                <a:off x="15700016" y="3508256"/>
                <a:ext cx="3242878" cy="634901"/>
              </a:xfrm>
              <a:prstGeom prst="rect">
                <a:avLst/>
              </a:prstGeom>
              <a:solidFill>
                <a:srgbClr val="6272ED">
                  <a:alpha val="100000"/>
                </a:srgbClr>
              </a:solidFill>
              <a:ln/>
            </p:spPr>
          </p:sp>
          <p:sp>
            <p:nvSpPr>
              <p:cNvPr id="78" name="Shape 8">
                <a:extLst>
                  <a:ext uri="{FF2B5EF4-FFF2-40B4-BE49-F238E27FC236}">
                    <a16:creationId xmlns:a16="http://schemas.microsoft.com/office/drawing/2014/main" id="{E01A4732-9056-4B4F-8A40-314726FB712B}"/>
                  </a:ext>
                </a:extLst>
              </p:cNvPr>
              <p:cNvSpPr/>
              <p:nvPr/>
            </p:nvSpPr>
            <p:spPr>
              <a:xfrm>
                <a:off x="15700016" y="7349330"/>
                <a:ext cx="3242878" cy="634901"/>
              </a:xfrm>
              <a:prstGeom prst="rect">
                <a:avLst/>
              </a:prstGeom>
              <a:solidFill>
                <a:srgbClr val="F23450">
                  <a:alpha val="100000"/>
                </a:srgbClr>
              </a:solidFill>
              <a:ln/>
            </p:spPr>
          </p:sp>
        </p:grpSp>
        <p:sp>
          <p:nvSpPr>
            <p:cNvPr id="80" name="Прямоугольник 79">
              <a:extLst>
                <a:ext uri="{FF2B5EF4-FFF2-40B4-BE49-F238E27FC236}">
                  <a16:creationId xmlns:a16="http://schemas.microsoft.com/office/drawing/2014/main" id="{31BF6162-1EB5-440A-A027-BF741011F158}"/>
                </a:ext>
              </a:extLst>
            </p:cNvPr>
            <p:cNvSpPr/>
            <p:nvPr/>
          </p:nvSpPr>
          <p:spPr>
            <a:xfrm>
              <a:off x="10284132" y="5213486"/>
              <a:ext cx="4075271" cy="40744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TT Octosquares ExtraBold" panose="02010001040000080307" pitchFamily="2" charset="0"/>
                </a:rPr>
                <a:t>Должен мне сотку, поэтому не будет картинки</a:t>
              </a:r>
            </a:p>
          </p:txBody>
        </p:sp>
        <p:sp>
          <p:nvSpPr>
            <p:cNvPr id="81" name="Text 55">
              <a:extLst>
                <a:ext uri="{FF2B5EF4-FFF2-40B4-BE49-F238E27FC236}">
                  <a16:creationId xmlns:a16="http://schemas.microsoft.com/office/drawing/2014/main" id="{3FB25697-56B7-41DF-A6AB-EF0B00FD9F48}"/>
                </a:ext>
              </a:extLst>
            </p:cNvPr>
            <p:cNvSpPr/>
            <p:nvPr/>
          </p:nvSpPr>
          <p:spPr>
            <a:xfrm>
              <a:off x="11073237" y="4559169"/>
              <a:ext cx="2595037" cy="59042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lnSpc>
                  <a:spcPts val="2880"/>
                </a:lnSpc>
                <a:buNone/>
              </a:pPr>
              <a:r>
                <a:rPr lang="ru-RU" sz="3200" kern="0" spc="-48" dirty="0">
                  <a:solidFill>
                    <a:srgbClr val="E8F1FB">
                      <a:alpha val="100000"/>
                    </a:srgbClr>
                  </a:solidFill>
                  <a:ea typeface="IBM Plex Sans Regular" pitchFamily="34" charset="-122"/>
                </a:rPr>
                <a:t>Саша</a:t>
              </a:r>
              <a:endParaRPr lang="en-US" sz="3200" dirty="0"/>
            </a:p>
          </p:txBody>
        </p:sp>
      </p:grpSp>
      <p:sp>
        <p:nvSpPr>
          <p:cNvPr id="82" name="Text 58">
            <a:extLst>
              <a:ext uri="{FF2B5EF4-FFF2-40B4-BE49-F238E27FC236}">
                <a16:creationId xmlns:a16="http://schemas.microsoft.com/office/drawing/2014/main" id="{DA3AA760-5186-4817-8DEA-70EA50B680AB}"/>
              </a:ext>
            </a:extLst>
          </p:cNvPr>
          <p:cNvSpPr/>
          <p:nvPr/>
        </p:nvSpPr>
        <p:spPr>
          <a:xfrm>
            <a:off x="10769638" y="9306940"/>
            <a:ext cx="1222833" cy="514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80"/>
              </a:lnSpc>
              <a:buNone/>
            </a:pPr>
            <a:r>
              <a:rPr lang="ru-RU" sz="2400" b="1" kern="0" spc="-48" dirty="0">
                <a:ea typeface="IBM Plex Sans Regular" pitchFamily="34" charset="-122"/>
              </a:rPr>
              <a:t>Капитан</a:t>
            </a:r>
            <a:endParaRPr lang="en-US" sz="2400" b="1" dirty="0"/>
          </a:p>
        </p:txBody>
      </p:sp>
      <p:pic>
        <p:nvPicPr>
          <p:cNvPr id="85" name="Рисунок 84">
            <a:extLst>
              <a:ext uri="{FF2B5EF4-FFF2-40B4-BE49-F238E27FC236}">
                <a16:creationId xmlns:a16="http://schemas.microsoft.com/office/drawing/2014/main" id="{9C0335C5-BC45-40E4-8801-8745A7F51F72}"/>
              </a:ext>
            </a:extLst>
          </p:cNvPr>
          <p:cNvPicPr>
            <a:picLocks noChangeAspect="1"/>
          </p:cNvPicPr>
          <p:nvPr/>
        </p:nvPicPr>
        <p:blipFill rotWithShape="1">
          <a:blip r:embed="rId34"/>
          <a:srcRect l="21085" t="10013" r="23230" b="5147"/>
          <a:stretch/>
        </p:blipFill>
        <p:spPr>
          <a:xfrm>
            <a:off x="18250316" y="4932597"/>
            <a:ext cx="4134555" cy="411926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7F8C4E8-0888-422E-B85E-58EAC3856FB9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t="20008" b="12789"/>
          <a:stretch/>
        </p:blipFill>
        <p:spPr>
          <a:xfrm>
            <a:off x="13563125" y="4930027"/>
            <a:ext cx="4232514" cy="4176803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DA13576-C14C-4C42-9DA1-0EB5589FF740}"/>
              </a:ext>
            </a:extLst>
          </p:cNvPr>
          <p:cNvPicPr>
            <a:picLocks noChangeAspect="1"/>
          </p:cNvPicPr>
          <p:nvPr/>
        </p:nvPicPr>
        <p:blipFill rotWithShape="1">
          <a:blip r:embed="rId36"/>
          <a:srcRect t="10992" b="10255"/>
          <a:stretch/>
        </p:blipFill>
        <p:spPr>
          <a:xfrm>
            <a:off x="139292" y="4330889"/>
            <a:ext cx="4136591" cy="488849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1FA4B30-C60F-44B6-80CD-8F5137893D8D}"/>
              </a:ext>
            </a:extLst>
          </p:cNvPr>
          <p:cNvPicPr>
            <a:picLocks noChangeAspect="1"/>
          </p:cNvPicPr>
          <p:nvPr/>
        </p:nvPicPr>
        <p:blipFill rotWithShape="1">
          <a:blip r:embed="rId37"/>
          <a:srcRect l="3803" t="16739" r="316" b="19425"/>
          <a:stretch/>
        </p:blipFill>
        <p:spPr>
          <a:xfrm>
            <a:off x="9097139" y="5046534"/>
            <a:ext cx="4116974" cy="4113143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AC204A77-6337-4C70-8FE0-14DC51B93E04}"/>
              </a:ext>
            </a:extLst>
          </p:cNvPr>
          <p:cNvPicPr>
            <a:picLocks noChangeAspect="1"/>
          </p:cNvPicPr>
          <p:nvPr/>
        </p:nvPicPr>
        <p:blipFill rotWithShape="1">
          <a:blip r:embed="rId38"/>
          <a:srcRect t="18241" b="15467"/>
          <a:stretch/>
        </p:blipFill>
        <p:spPr>
          <a:xfrm>
            <a:off x="4653116" y="5106635"/>
            <a:ext cx="4096833" cy="409523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C5C04C1-2900-4DBC-BDCF-2D87330E3940}"/>
              </a:ext>
            </a:extLst>
          </p:cNvPr>
          <p:cNvSpPr txBox="1"/>
          <p:nvPr/>
        </p:nvSpPr>
        <p:spPr>
          <a:xfrm>
            <a:off x="1177563" y="11142604"/>
            <a:ext cx="16753478" cy="110799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6600" dirty="0"/>
              <a:t>Здесь могла бы быть реклама Т-банка</a:t>
            </a:r>
          </a:p>
        </p:txBody>
      </p:sp>
      <p:pic>
        <p:nvPicPr>
          <p:cNvPr id="88" name="Рисунок 87">
            <a:extLst>
              <a:ext uri="{FF2B5EF4-FFF2-40B4-BE49-F238E27FC236}">
                <a16:creationId xmlns:a16="http://schemas.microsoft.com/office/drawing/2014/main" id="{EED549FD-51B2-4DC8-A75C-D46164DED2C5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61513" y="5083156"/>
            <a:ext cx="349834" cy="349834"/>
          </a:xfrm>
          <a:prstGeom prst="rect">
            <a:avLst/>
          </a:prstGeom>
        </p:spPr>
      </p:pic>
      <p:pic>
        <p:nvPicPr>
          <p:cNvPr id="89" name="Рисунок 88">
            <a:extLst>
              <a:ext uri="{FF2B5EF4-FFF2-40B4-BE49-F238E27FC236}">
                <a16:creationId xmlns:a16="http://schemas.microsoft.com/office/drawing/2014/main" id="{640F2C7A-665B-4BBE-86BE-87E7F85E4F7D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2521" y="5577017"/>
            <a:ext cx="299577" cy="299577"/>
          </a:xfrm>
          <a:prstGeom prst="rect">
            <a:avLst/>
          </a:prstGeom>
        </p:spPr>
      </p:pic>
      <p:pic>
        <p:nvPicPr>
          <p:cNvPr id="90" name="Рисунок 89">
            <a:extLst>
              <a:ext uri="{FF2B5EF4-FFF2-40B4-BE49-F238E27FC236}">
                <a16:creationId xmlns:a16="http://schemas.microsoft.com/office/drawing/2014/main" id="{1E037049-F1E5-4D96-8BAC-1F78E6EC022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18604" y="5531227"/>
            <a:ext cx="319192" cy="319192"/>
          </a:xfrm>
          <a:prstGeom prst="rect">
            <a:avLst/>
          </a:prstGeom>
        </p:spPr>
      </p:pic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47974670-1061-44E1-B911-A8007648711F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209547" y="5675502"/>
            <a:ext cx="349834" cy="3498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909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2759416" cy="13002768"/>
          </a:xfrm>
          <a:prstGeom prst="rect">
            <a:avLst/>
          </a:prstGeom>
          <a:noFill/>
          <a:ln/>
        </p:spPr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5028" y="0"/>
            <a:ext cx="6351" cy="13002768"/>
          </a:xfrm>
          <a:prstGeom prst="rect">
            <a:avLst/>
          </a:prstGeom>
        </p:spPr>
      </p:pic>
      <p:pic>
        <p:nvPicPr>
          <p:cNvPr id="4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6588" y="0"/>
            <a:ext cx="6351" cy="13002768"/>
          </a:xfrm>
          <a:prstGeom prst="rect">
            <a:avLst/>
          </a:prstGeom>
        </p:spPr>
      </p:pic>
      <p:pic>
        <p:nvPicPr>
          <p:cNvPr id="5" name="Image 2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98148" y="0"/>
            <a:ext cx="6351" cy="13002768"/>
          </a:xfrm>
          <a:prstGeom prst="rect">
            <a:avLst/>
          </a:prstGeom>
        </p:spPr>
      </p:pic>
      <p:pic>
        <p:nvPicPr>
          <p:cNvPr id="6" name="Image 3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79708" y="0"/>
            <a:ext cx="6351" cy="13002768"/>
          </a:xfrm>
          <a:prstGeom prst="rect">
            <a:avLst/>
          </a:prstGeom>
        </p:spPr>
      </p:pic>
      <p:pic>
        <p:nvPicPr>
          <p:cNvPr id="7" name="Image 4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961268" y="0"/>
            <a:ext cx="6350" cy="13002768"/>
          </a:xfrm>
          <a:prstGeom prst="rect">
            <a:avLst/>
          </a:prstGeom>
        </p:spPr>
      </p:pic>
      <p:pic>
        <p:nvPicPr>
          <p:cNvPr id="8" name="Image 5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542828" y="0"/>
            <a:ext cx="6350" cy="13002768"/>
          </a:xfrm>
          <a:prstGeom prst="rect">
            <a:avLst/>
          </a:prstGeom>
        </p:spPr>
      </p:pic>
      <p:pic>
        <p:nvPicPr>
          <p:cNvPr id="9" name="Image 6" descr=" 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121213" y="0"/>
            <a:ext cx="6350" cy="13002768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>
            <a:off x="2963088" y="598118"/>
            <a:ext cx="4418286" cy="846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000"/>
              </a:lnSpc>
            </a:pPr>
            <a:r>
              <a:rPr lang="ru-RU" sz="3200" b="0" i="0" dirty="0"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Чат‑бот для трейдеров</a:t>
            </a:r>
            <a:endParaRPr lang="en-US" sz="3600" dirty="0"/>
          </a:p>
        </p:txBody>
      </p:sp>
      <p:sp>
        <p:nvSpPr>
          <p:cNvPr id="14" name="Shape 3"/>
          <p:cNvSpPr/>
          <p:nvPr/>
        </p:nvSpPr>
        <p:spPr>
          <a:xfrm>
            <a:off x="1524068" y="9764774"/>
            <a:ext cx="5092927" cy="1269802"/>
          </a:xfrm>
          <a:prstGeom prst="rect">
            <a:avLst/>
          </a:prstGeom>
          <a:noFill/>
          <a:ln/>
        </p:spPr>
      </p:sp>
      <p:sp>
        <p:nvSpPr>
          <p:cNvPr id="22" name="Shape 4"/>
          <p:cNvSpPr/>
          <p:nvPr/>
        </p:nvSpPr>
        <p:spPr>
          <a:xfrm>
            <a:off x="10008047" y="3111014"/>
            <a:ext cx="11989335" cy="7415641"/>
          </a:xfrm>
          <a:prstGeom prst="rect">
            <a:avLst/>
          </a:prstGeom>
          <a:noFill/>
          <a:ln/>
        </p:spPr>
      </p:sp>
      <p:sp>
        <p:nvSpPr>
          <p:cNvPr id="23" name="Shape 5"/>
          <p:cNvSpPr/>
          <p:nvPr/>
        </p:nvSpPr>
        <p:spPr>
          <a:xfrm>
            <a:off x="10008047" y="3111014"/>
            <a:ext cx="11989335" cy="4012573"/>
          </a:xfrm>
          <a:prstGeom prst="rect">
            <a:avLst/>
          </a:prstGeom>
          <a:noFill/>
          <a:ln/>
        </p:spPr>
      </p:sp>
      <p:sp>
        <p:nvSpPr>
          <p:cNvPr id="24" name="Shape 6"/>
          <p:cNvSpPr/>
          <p:nvPr/>
        </p:nvSpPr>
        <p:spPr>
          <a:xfrm>
            <a:off x="10008047" y="3111014"/>
            <a:ext cx="5867662" cy="4012573"/>
          </a:xfrm>
          <a:prstGeom prst="rect">
            <a:avLst/>
          </a:prstGeom>
          <a:noFill/>
          <a:ln/>
        </p:spPr>
      </p:sp>
      <p:pic>
        <p:nvPicPr>
          <p:cNvPr id="26" name="Image 17" descr=" 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497313" y="3166778"/>
            <a:ext cx="312271" cy="396391"/>
          </a:xfrm>
          <a:prstGeom prst="rect">
            <a:avLst/>
          </a:prstGeom>
        </p:spPr>
      </p:pic>
      <p:sp>
        <p:nvSpPr>
          <p:cNvPr id="28" name="Text 7"/>
          <p:cNvSpPr/>
          <p:nvPr/>
        </p:nvSpPr>
        <p:spPr>
          <a:xfrm>
            <a:off x="10516069" y="4126855"/>
            <a:ext cx="5020957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endParaRPr lang="en-US" sz="4000" dirty="0"/>
          </a:p>
        </p:txBody>
      </p:sp>
      <p:sp>
        <p:nvSpPr>
          <p:cNvPr id="29" name="Text 8"/>
          <p:cNvSpPr/>
          <p:nvPr/>
        </p:nvSpPr>
        <p:spPr>
          <a:xfrm>
            <a:off x="10516069" y="4888736"/>
            <a:ext cx="4970155" cy="1845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60"/>
              </a:lnSpc>
              <a:spcAft>
                <a:spcPts val="800"/>
              </a:spcAft>
              <a:buNone/>
            </a:pPr>
            <a:endParaRPr lang="en-US" sz="2800" dirty="0"/>
          </a:p>
        </p:txBody>
      </p:sp>
      <p:sp>
        <p:nvSpPr>
          <p:cNvPr id="30" name="Shape 9"/>
          <p:cNvSpPr/>
          <p:nvPr/>
        </p:nvSpPr>
        <p:spPr>
          <a:xfrm>
            <a:off x="16129720" y="3111014"/>
            <a:ext cx="5867662" cy="4012573"/>
          </a:xfrm>
          <a:prstGeom prst="rect">
            <a:avLst/>
          </a:prstGeom>
          <a:noFill/>
          <a:ln/>
        </p:spPr>
      </p:sp>
      <p:sp>
        <p:nvSpPr>
          <p:cNvPr id="34" name="Text 10"/>
          <p:cNvSpPr/>
          <p:nvPr/>
        </p:nvSpPr>
        <p:spPr>
          <a:xfrm>
            <a:off x="16637743" y="4126855"/>
            <a:ext cx="5020957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endParaRPr lang="en-US" sz="4000" dirty="0"/>
          </a:p>
        </p:txBody>
      </p:sp>
      <p:sp>
        <p:nvSpPr>
          <p:cNvPr id="35" name="Text 11"/>
          <p:cNvSpPr/>
          <p:nvPr/>
        </p:nvSpPr>
        <p:spPr>
          <a:xfrm>
            <a:off x="16637743" y="4888736"/>
            <a:ext cx="4970155" cy="1845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60"/>
              </a:lnSpc>
              <a:spcAft>
                <a:spcPts val="800"/>
              </a:spcAft>
              <a:buNone/>
            </a:pPr>
            <a:endParaRPr lang="en-US" sz="2800" dirty="0"/>
          </a:p>
        </p:txBody>
      </p:sp>
      <p:sp>
        <p:nvSpPr>
          <p:cNvPr id="36" name="Shape 12"/>
          <p:cNvSpPr/>
          <p:nvPr/>
        </p:nvSpPr>
        <p:spPr>
          <a:xfrm>
            <a:off x="10008047" y="7377547"/>
            <a:ext cx="11989335" cy="3149108"/>
          </a:xfrm>
          <a:prstGeom prst="rect">
            <a:avLst/>
          </a:prstGeom>
          <a:noFill/>
          <a:ln/>
        </p:spPr>
      </p:sp>
      <p:sp>
        <p:nvSpPr>
          <p:cNvPr id="37" name="Shape 13"/>
          <p:cNvSpPr/>
          <p:nvPr/>
        </p:nvSpPr>
        <p:spPr>
          <a:xfrm>
            <a:off x="10008047" y="7377547"/>
            <a:ext cx="11989335" cy="3149108"/>
          </a:xfrm>
          <a:prstGeom prst="rect">
            <a:avLst/>
          </a:prstGeom>
          <a:noFill/>
          <a:ln/>
        </p:spPr>
      </p:sp>
      <p:pic>
        <p:nvPicPr>
          <p:cNvPr id="38" name="Image 22" descr=" 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3886" y="1630985"/>
            <a:ext cx="11989335" cy="507921"/>
          </a:xfrm>
          <a:prstGeom prst="rect">
            <a:avLst/>
          </a:prstGeom>
        </p:spPr>
      </p:pic>
      <p:pic>
        <p:nvPicPr>
          <p:cNvPr id="40" name="Image 24" descr=" 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08047" y="7885468"/>
            <a:ext cx="11989335" cy="2641187"/>
          </a:xfrm>
          <a:prstGeom prst="rect">
            <a:avLst/>
          </a:prstGeom>
        </p:spPr>
      </p:pic>
      <p:sp>
        <p:nvSpPr>
          <p:cNvPr id="41" name="Text 14"/>
          <p:cNvSpPr/>
          <p:nvPr/>
        </p:nvSpPr>
        <p:spPr>
          <a:xfrm>
            <a:off x="1045679" y="3335342"/>
            <a:ext cx="11142631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ru-RU" sz="4000" dirty="0"/>
              <a:t>Как\</a:t>
            </a:r>
            <a:endParaRPr lang="en-US" sz="4000" dirty="0"/>
          </a:p>
        </p:txBody>
      </p:sp>
      <p:sp>
        <p:nvSpPr>
          <p:cNvPr id="42" name="Text 15"/>
          <p:cNvSpPr/>
          <p:nvPr/>
        </p:nvSpPr>
        <p:spPr>
          <a:xfrm>
            <a:off x="878413" y="1714694"/>
            <a:ext cx="11091828" cy="981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360"/>
              </a:lnSpc>
              <a:spcAft>
                <a:spcPts val="800"/>
              </a:spcAft>
            </a:pPr>
            <a:r>
              <a:rPr lang="ru-RU" sz="3600" dirty="0">
                <a:solidFill>
                  <a:schemeClr val="bg1"/>
                </a:solidFill>
                <a:latin typeface="TT Octosquares DemiBold" panose="02010001040000080307" pitchFamily="2" charset="0"/>
              </a:rPr>
              <a:t>Что хотим реализовать</a:t>
            </a:r>
          </a:p>
          <a:p>
            <a:pPr marL="0" indent="0" algn="l">
              <a:lnSpc>
                <a:spcPts val="3360"/>
              </a:lnSpc>
              <a:spcAft>
                <a:spcPts val="800"/>
              </a:spcAft>
              <a:buNone/>
            </a:pPr>
            <a:endParaRPr lang="en-US" sz="3600" dirty="0">
              <a:solidFill>
                <a:schemeClr val="bg1"/>
              </a:solidFill>
              <a:latin typeface="TT Octosquares DemiBold" panose="02010001040000080307" pitchFamily="2" charset="0"/>
            </a:endParaRPr>
          </a:p>
        </p:txBody>
      </p:sp>
      <p:pic>
        <p:nvPicPr>
          <p:cNvPr id="46" name="Image 4" descr=" ">
            <a:extLst>
              <a:ext uri="{FF2B5EF4-FFF2-40B4-BE49-F238E27FC236}">
                <a16:creationId xmlns:a16="http://schemas.microsoft.com/office/drawing/2014/main" id="{B5D6FF8E-0005-48F6-987A-E30CDC918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961268" y="0"/>
            <a:ext cx="6350" cy="13002768"/>
          </a:xfrm>
          <a:prstGeom prst="rect">
            <a:avLst/>
          </a:prstGeom>
        </p:spPr>
      </p:pic>
      <p:pic>
        <p:nvPicPr>
          <p:cNvPr id="47" name="Image 5" descr=" ">
            <a:extLst>
              <a:ext uri="{FF2B5EF4-FFF2-40B4-BE49-F238E27FC236}">
                <a16:creationId xmlns:a16="http://schemas.microsoft.com/office/drawing/2014/main" id="{E09CF310-1774-4CAA-BDA5-8DA6DF8C57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542828" y="0"/>
            <a:ext cx="6350" cy="13002768"/>
          </a:xfrm>
          <a:prstGeom prst="rect">
            <a:avLst/>
          </a:prstGeom>
        </p:spPr>
      </p:pic>
      <p:pic>
        <p:nvPicPr>
          <p:cNvPr id="48" name="Image 6" descr=" ">
            <a:extLst>
              <a:ext uri="{FF2B5EF4-FFF2-40B4-BE49-F238E27FC236}">
                <a16:creationId xmlns:a16="http://schemas.microsoft.com/office/drawing/2014/main" id="{64E5E741-E290-48E6-95E8-68D4EA5398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121213" y="0"/>
            <a:ext cx="6350" cy="13002768"/>
          </a:xfrm>
          <a:prstGeom prst="rect">
            <a:avLst/>
          </a:prstGeom>
        </p:spPr>
      </p:pic>
      <p:pic>
        <p:nvPicPr>
          <p:cNvPr id="49" name="Image 4" descr=" ">
            <a:extLst>
              <a:ext uri="{FF2B5EF4-FFF2-40B4-BE49-F238E27FC236}">
                <a16:creationId xmlns:a16="http://schemas.microsoft.com/office/drawing/2014/main" id="{D15E7F88-2579-4C05-B742-C507E83F1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961268" y="0"/>
            <a:ext cx="6350" cy="13002768"/>
          </a:xfrm>
          <a:prstGeom prst="rect">
            <a:avLst/>
          </a:prstGeom>
        </p:spPr>
      </p:pic>
      <p:pic>
        <p:nvPicPr>
          <p:cNvPr id="50" name="Image 5" descr=" ">
            <a:extLst>
              <a:ext uri="{FF2B5EF4-FFF2-40B4-BE49-F238E27FC236}">
                <a16:creationId xmlns:a16="http://schemas.microsoft.com/office/drawing/2014/main" id="{A7C9244A-45C2-46CC-BE0A-1AC087824B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542828" y="0"/>
            <a:ext cx="6350" cy="13002768"/>
          </a:xfrm>
          <a:prstGeom prst="rect">
            <a:avLst/>
          </a:prstGeom>
        </p:spPr>
      </p:pic>
      <p:pic>
        <p:nvPicPr>
          <p:cNvPr id="51" name="Image 6" descr=" ">
            <a:extLst>
              <a:ext uri="{FF2B5EF4-FFF2-40B4-BE49-F238E27FC236}">
                <a16:creationId xmlns:a16="http://schemas.microsoft.com/office/drawing/2014/main" id="{78AF475A-FCD5-4CFA-AD5E-F34B17FE41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121213" y="0"/>
            <a:ext cx="6350" cy="13002768"/>
          </a:xfrm>
          <a:prstGeom prst="rect">
            <a:avLst/>
          </a:prstGeom>
        </p:spPr>
      </p:pic>
      <p:pic>
        <p:nvPicPr>
          <p:cNvPr id="52" name="Image 7" descr=" ">
            <a:extLst>
              <a:ext uri="{FF2B5EF4-FFF2-40B4-BE49-F238E27FC236}">
                <a16:creationId xmlns:a16="http://schemas.microsoft.com/office/drawing/2014/main" id="{3C38DA9D-2C1C-4697-A644-7FAF94E30C6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218115" y="0"/>
            <a:ext cx="9541301" cy="13002768"/>
          </a:xfrm>
          <a:prstGeom prst="rect">
            <a:avLst/>
          </a:prstGeom>
        </p:spPr>
      </p:pic>
      <p:pic>
        <p:nvPicPr>
          <p:cNvPr id="53" name="Image 8" descr=" ">
            <a:extLst>
              <a:ext uri="{FF2B5EF4-FFF2-40B4-BE49-F238E27FC236}">
                <a16:creationId xmlns:a16="http://schemas.microsoft.com/office/drawing/2014/main" id="{C9878286-C1B1-4504-BAC0-043E5530A31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574677" y="407281"/>
            <a:ext cx="8401425" cy="9558940"/>
          </a:xfrm>
          <a:prstGeom prst="rect">
            <a:avLst/>
          </a:prstGeom>
        </p:spPr>
      </p:pic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6B395801-8175-4A48-B3AB-E550029A5FD3}"/>
              </a:ext>
            </a:extLst>
          </p:cNvPr>
          <p:cNvGrpSpPr/>
          <p:nvPr/>
        </p:nvGrpSpPr>
        <p:grpSpPr>
          <a:xfrm>
            <a:off x="20181314" y="11275338"/>
            <a:ext cx="2091360" cy="1320594"/>
            <a:chOff x="20049665" y="536436"/>
            <a:chExt cx="2091360" cy="1320594"/>
          </a:xfrm>
        </p:grpSpPr>
        <p:pic>
          <p:nvPicPr>
            <p:cNvPr id="55" name="Image 10" descr=" ">
              <a:extLst>
                <a:ext uri="{FF2B5EF4-FFF2-40B4-BE49-F238E27FC236}">
                  <a16:creationId xmlns:a16="http://schemas.microsoft.com/office/drawing/2014/main" id="{53EDF36D-873F-4688-8FB9-B9C875A2B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0049665" y="536436"/>
              <a:ext cx="2091360" cy="1320594"/>
            </a:xfrm>
            <a:prstGeom prst="rect">
              <a:avLst/>
            </a:prstGeom>
          </p:spPr>
        </p:pic>
        <p:pic>
          <p:nvPicPr>
            <p:cNvPr id="56" name="Image 11" descr=" ">
              <a:extLst>
                <a:ext uri="{FF2B5EF4-FFF2-40B4-BE49-F238E27FC236}">
                  <a16:creationId xmlns:a16="http://schemas.microsoft.com/office/drawing/2014/main" id="{F7769AD5-2E26-4CD8-9483-CA7321A6B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0524227" y="537284"/>
              <a:ext cx="366747" cy="455987"/>
            </a:xfrm>
            <a:prstGeom prst="rect">
              <a:avLst/>
            </a:prstGeom>
          </p:spPr>
        </p:pic>
        <p:pic>
          <p:nvPicPr>
            <p:cNvPr id="57" name="Image 12" descr=" ">
              <a:extLst>
                <a:ext uri="{FF2B5EF4-FFF2-40B4-BE49-F238E27FC236}">
                  <a16:creationId xmlns:a16="http://schemas.microsoft.com/office/drawing/2014/main" id="{9ECF9DA8-35C8-4E92-BDC6-1D9329B50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1763670" y="537708"/>
              <a:ext cx="376919" cy="455845"/>
            </a:xfrm>
            <a:prstGeom prst="rect">
              <a:avLst/>
            </a:prstGeom>
          </p:spPr>
        </p:pic>
        <p:pic>
          <p:nvPicPr>
            <p:cNvPr id="58" name="Image 13" descr=" ">
              <a:extLst>
                <a:ext uri="{FF2B5EF4-FFF2-40B4-BE49-F238E27FC236}">
                  <a16:creationId xmlns:a16="http://schemas.microsoft.com/office/drawing/2014/main" id="{E91D6E97-D90B-41DD-8D0F-330BE1056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1000388" y="538132"/>
              <a:ext cx="253701" cy="454573"/>
            </a:xfrm>
            <a:prstGeom prst="rect">
              <a:avLst/>
            </a:prstGeom>
          </p:spPr>
        </p:pic>
        <p:pic>
          <p:nvPicPr>
            <p:cNvPr id="59" name="Image 14" descr=" ">
              <a:extLst>
                <a:ext uri="{FF2B5EF4-FFF2-40B4-BE49-F238E27FC236}">
                  <a16:creationId xmlns:a16="http://schemas.microsoft.com/office/drawing/2014/main" id="{77187563-6C97-4051-8DEE-08AF6A1EE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0740449" y="1121796"/>
              <a:ext cx="395518" cy="456835"/>
            </a:xfrm>
            <a:prstGeom prst="rect">
              <a:avLst/>
            </a:prstGeom>
          </p:spPr>
        </p:pic>
        <p:pic>
          <p:nvPicPr>
            <p:cNvPr id="60" name="Image 15" descr=" ">
              <a:extLst>
                <a:ext uri="{FF2B5EF4-FFF2-40B4-BE49-F238E27FC236}">
                  <a16:creationId xmlns:a16="http://schemas.microsoft.com/office/drawing/2014/main" id="{53EE0EA6-2C5A-4677-888A-47509CD6D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1568673" y="1120523"/>
              <a:ext cx="335943" cy="456694"/>
            </a:xfrm>
            <a:prstGeom prst="rect">
              <a:avLst/>
            </a:prstGeom>
          </p:spPr>
        </p:pic>
        <p:pic>
          <p:nvPicPr>
            <p:cNvPr id="61" name="Image 16" descr=" ">
              <a:extLst>
                <a:ext uri="{FF2B5EF4-FFF2-40B4-BE49-F238E27FC236}">
                  <a16:creationId xmlns:a16="http://schemas.microsoft.com/office/drawing/2014/main" id="{C155C150-1D1F-42C6-81A8-B0BE416A3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21211516" y="1122078"/>
              <a:ext cx="273462" cy="455138"/>
            </a:xfrm>
            <a:prstGeom prst="rect">
              <a:avLst/>
            </a:prstGeom>
          </p:spPr>
        </p:pic>
        <p:pic>
          <p:nvPicPr>
            <p:cNvPr id="62" name="Image 17" descr=" ">
              <a:extLst>
                <a:ext uri="{FF2B5EF4-FFF2-40B4-BE49-F238E27FC236}">
                  <a16:creationId xmlns:a16="http://schemas.microsoft.com/office/drawing/2014/main" id="{F4629307-748A-49F4-8285-1D7ADD6B4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20284913" y="1122078"/>
              <a:ext cx="380260" cy="455138"/>
            </a:xfrm>
            <a:prstGeom prst="rect">
              <a:avLst/>
            </a:prstGeom>
          </p:spPr>
        </p:pic>
        <p:pic>
          <p:nvPicPr>
            <p:cNvPr id="63" name="Image 18" descr=" ">
              <a:extLst>
                <a:ext uri="{FF2B5EF4-FFF2-40B4-BE49-F238E27FC236}">
                  <a16:creationId xmlns:a16="http://schemas.microsoft.com/office/drawing/2014/main" id="{C30234D1-2B69-4F5C-8D69-22780C69C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21568673" y="1122078"/>
              <a:ext cx="335943" cy="455987"/>
            </a:xfrm>
            <a:prstGeom prst="rect">
              <a:avLst/>
            </a:prstGeom>
          </p:spPr>
        </p:pic>
      </p:grp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71E0CA14-8103-4D2A-84B8-DB4DE313CD96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5844" t="14139" r="8097" b="15392"/>
          <a:stretch/>
        </p:blipFill>
        <p:spPr>
          <a:xfrm>
            <a:off x="1042170" y="667384"/>
            <a:ext cx="1614112" cy="6014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EC4EB9-B029-4219-9C33-CFB505BE74BB}"/>
              </a:ext>
            </a:extLst>
          </p:cNvPr>
          <p:cNvSpPr txBox="1"/>
          <p:nvPr/>
        </p:nvSpPr>
        <p:spPr>
          <a:xfrm>
            <a:off x="684627" y="2867379"/>
            <a:ext cx="13114539" cy="8156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3600" b="1" i="0" dirty="0">
                <a:solidFill>
                  <a:schemeClr val="bg1"/>
                </a:solidFill>
                <a:effectLst/>
                <a:latin typeface="quote-cjk-patch"/>
              </a:rPr>
              <a:t> </a:t>
            </a:r>
            <a:r>
              <a:rPr lang="ru-RU" sz="3600" b="1" dirty="0">
                <a:solidFill>
                  <a:schemeClr val="bg1"/>
                </a:solidFill>
              </a:rPr>
              <a:t>Оповещение о новых новостях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ru-RU" sz="3600" b="1" dirty="0">
                <a:solidFill>
                  <a:schemeClr val="bg1"/>
                </a:solidFill>
              </a:rPr>
              <a:t>Фильтрация новостей по сектору</a:t>
            </a:r>
            <a:endParaRPr lang="ru-RU" sz="3600" dirty="0">
              <a:solidFill>
                <a:schemeClr val="bg1"/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ru-RU" sz="3600" b="1" dirty="0">
                <a:solidFill>
                  <a:schemeClr val="bg1"/>
                </a:solidFill>
              </a:rPr>
              <a:t>Анализ влияния новости на котировки</a:t>
            </a:r>
          </a:p>
          <a:p>
            <a:pPr marL="800100" lvl="1" indent="-342900">
              <a:buFont typeface="+mj-lt"/>
              <a:buAutoNum type="arabicPeriod"/>
            </a:pPr>
            <a:endParaRPr lang="ru-RU" sz="36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3600" b="1" dirty="0">
                <a:solidFill>
                  <a:schemeClr val="bg1"/>
                </a:solidFill>
              </a:rPr>
              <a:t>Предоставление отчетов и сводок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ru-RU" sz="3600" b="1" dirty="0">
                <a:solidFill>
                  <a:schemeClr val="bg1"/>
                </a:solidFill>
              </a:rPr>
              <a:t>Предоставление сводки до торговой сессии и после завершения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ru-RU" sz="3600" b="1" dirty="0">
                <a:solidFill>
                  <a:schemeClr val="bg1"/>
                </a:solidFill>
              </a:rPr>
              <a:t>Отчет за определенный период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ru-RU" sz="3600" b="1" dirty="0">
                <a:solidFill>
                  <a:schemeClr val="bg1"/>
                </a:solidFill>
              </a:rPr>
              <a:t>Интерпретация новостей (Как новость повлияет на рынок) </a:t>
            </a:r>
            <a:endParaRPr lang="ru-RU" sz="3600" dirty="0">
              <a:solidFill>
                <a:schemeClr val="bg1"/>
              </a:solidFill>
            </a:endParaRPr>
          </a:p>
          <a:p>
            <a:pPr lvl="1"/>
            <a:endParaRPr lang="ru-RU" sz="36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3600" b="1" dirty="0">
                <a:solidFill>
                  <a:schemeClr val="bg1"/>
                </a:solidFill>
              </a:rPr>
              <a:t>Персонализация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ru-RU" sz="3600" b="1" dirty="0">
                <a:solidFill>
                  <a:schemeClr val="bg1"/>
                </a:solidFill>
              </a:rPr>
              <a:t>Подписки на тикеры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ru-RU" sz="3600" b="1" dirty="0">
                <a:solidFill>
                  <a:schemeClr val="bg1"/>
                </a:solidFill>
              </a:rPr>
              <a:t>Подписки на определенные секторы </a:t>
            </a:r>
          </a:p>
          <a:p>
            <a:pPr lvl="1"/>
            <a:endParaRPr lang="ru-RU" sz="2800" b="1" dirty="0">
              <a:solidFill>
                <a:schemeClr val="bg1"/>
              </a:solidFill>
            </a:endParaRPr>
          </a:p>
          <a:p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E8D8C8B-5DF5-48A9-ABB7-97712E2D6245}"/>
              </a:ext>
            </a:extLst>
          </p:cNvPr>
          <p:cNvSpPr txBox="1"/>
          <p:nvPr/>
        </p:nvSpPr>
        <p:spPr>
          <a:xfrm>
            <a:off x="6262211" y="10822011"/>
            <a:ext cx="11847911" cy="200054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l"/>
            <a:r>
              <a:rPr lang="ru-RU" sz="4000" b="1" i="0" dirty="0">
                <a:solidFill>
                  <a:schemeClr val="bg1"/>
                </a:solidFill>
                <a:effectLst/>
                <a:latin typeface="quote-cjk-patch"/>
              </a:rPr>
              <a:t>Желаемый результат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800" b="1" i="0" dirty="0">
                <a:solidFill>
                  <a:schemeClr val="bg1"/>
                </a:solidFill>
                <a:effectLst/>
                <a:latin typeface="quote-cjk-patch"/>
              </a:rPr>
              <a:t>Ускоряет доступ к информации</a:t>
            </a:r>
            <a:r>
              <a:rPr lang="ru-RU" sz="2800" b="0" i="0" dirty="0">
                <a:solidFill>
                  <a:schemeClr val="bg1"/>
                </a:solidFill>
                <a:effectLst/>
                <a:latin typeface="quote-cjk-patch"/>
              </a:rPr>
              <a:t>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800" b="1" i="0" dirty="0">
                <a:solidFill>
                  <a:schemeClr val="bg1"/>
                </a:solidFill>
                <a:effectLst/>
                <a:latin typeface="quote-cjk-patch"/>
              </a:rPr>
              <a:t>Помогает избежать когнитивных искажений</a:t>
            </a:r>
            <a:r>
              <a:rPr lang="ru-RU" sz="2800" b="0" i="0" dirty="0">
                <a:solidFill>
                  <a:schemeClr val="bg1"/>
                </a:solidFill>
                <a:effectLst/>
                <a:latin typeface="quote-cjk-patch"/>
              </a:rPr>
              <a:t>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800" b="1" i="0" dirty="0">
                <a:solidFill>
                  <a:schemeClr val="bg1"/>
                </a:solidFill>
                <a:effectLst/>
                <a:latin typeface="quote-cjk-patch"/>
              </a:rPr>
              <a:t>Даёт конкурентное преимущество</a:t>
            </a:r>
            <a:r>
              <a:rPr lang="ru-RU" sz="2800" b="0" i="0" dirty="0">
                <a:solidFill>
                  <a:schemeClr val="bg1"/>
                </a:solidFill>
                <a:effectLst/>
                <a:latin typeface="quote-cjk-patch"/>
              </a:rPr>
              <a:t> перед теми, кто торгует без аналитики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DC427E3-0359-472C-B93E-C7558EBE15FD}"/>
              </a:ext>
            </a:extLst>
          </p:cNvPr>
          <p:cNvSpPr/>
          <p:nvPr/>
        </p:nvSpPr>
        <p:spPr>
          <a:xfrm>
            <a:off x="2890456" y="651862"/>
            <a:ext cx="4547348" cy="6014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 9" descr=" ">
            <a:extLst>
              <a:ext uri="{FF2B5EF4-FFF2-40B4-BE49-F238E27FC236}">
                <a16:creationId xmlns:a16="http://schemas.microsoft.com/office/drawing/2014/main" id="{3762EE79-4909-4A03-8BF4-708B5C5D3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405992">
            <a:off x="13897126" y="953409"/>
            <a:ext cx="8989295" cy="6977560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0" y="0"/>
            <a:ext cx="22759416" cy="13002768"/>
          </a:xfrm>
          <a:prstGeom prst="rect">
            <a:avLst/>
          </a:prstGeom>
          <a:noFill/>
          <a:ln/>
        </p:spPr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5028" y="0"/>
            <a:ext cx="6351" cy="13002768"/>
          </a:xfrm>
          <a:prstGeom prst="rect">
            <a:avLst/>
          </a:prstGeom>
        </p:spPr>
      </p:pic>
      <p:pic>
        <p:nvPicPr>
          <p:cNvPr id="4" name="Image 1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16588" y="0"/>
            <a:ext cx="6351" cy="13002768"/>
          </a:xfrm>
          <a:prstGeom prst="rect">
            <a:avLst/>
          </a:prstGeom>
        </p:spPr>
      </p:pic>
      <p:pic>
        <p:nvPicPr>
          <p:cNvPr id="5" name="Image 2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98148" y="0"/>
            <a:ext cx="6351" cy="13002768"/>
          </a:xfrm>
          <a:prstGeom prst="rect">
            <a:avLst/>
          </a:prstGeom>
        </p:spPr>
      </p:pic>
      <p:pic>
        <p:nvPicPr>
          <p:cNvPr id="6" name="Image 3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79708" y="0"/>
            <a:ext cx="6351" cy="13002768"/>
          </a:xfrm>
          <a:prstGeom prst="rect">
            <a:avLst/>
          </a:prstGeom>
        </p:spPr>
      </p:pic>
      <p:pic>
        <p:nvPicPr>
          <p:cNvPr id="7" name="Image 4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961268" y="0"/>
            <a:ext cx="6350" cy="13002768"/>
          </a:xfrm>
          <a:prstGeom prst="rect">
            <a:avLst/>
          </a:prstGeom>
        </p:spPr>
      </p:pic>
      <p:pic>
        <p:nvPicPr>
          <p:cNvPr id="8" name="Image 5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654467" y="-689926"/>
            <a:ext cx="6350" cy="13002768"/>
          </a:xfrm>
          <a:prstGeom prst="rect">
            <a:avLst/>
          </a:prstGeom>
        </p:spPr>
      </p:pic>
      <p:pic>
        <p:nvPicPr>
          <p:cNvPr id="9" name="Image 6" descr=" 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2121213" y="0"/>
            <a:ext cx="6350" cy="13002768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>
            <a:off x="1053469" y="687356"/>
            <a:ext cx="4682276" cy="770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5000" kern="0" spc="-100" dirty="0">
                <a:solidFill>
                  <a:srgbClr val="E8F1FB">
                    <a:alpha val="100000"/>
                  </a:srgbClr>
                </a:solidFill>
                <a:latin typeface="TT Octosquares Medium" pitchFamily="34" charset="0"/>
                <a:ea typeface="TT Octosquares Medium" pitchFamily="34" charset="-122"/>
                <a:cs typeface="TT Octosquares Medium" pitchFamily="34" charset="-120"/>
              </a:rPr>
              <a:t>/</a:t>
            </a:r>
            <a:r>
              <a:rPr lang="ru-RU" sz="5000" kern="0" spc="-100" dirty="0">
                <a:solidFill>
                  <a:srgbClr val="E8F1FB">
                    <a:alpha val="100000"/>
                  </a:srgbClr>
                </a:solidFill>
                <a:latin typeface="TT Octosquares Medium" pitchFamily="34" charset="0"/>
                <a:ea typeface="TT Octosquares Medium" pitchFamily="34" charset="-122"/>
                <a:cs typeface="TT Octosquares Medium" pitchFamily="34" charset="-120"/>
              </a:rPr>
              <a:t> РЕШЕНИЕ</a:t>
            </a:r>
            <a:endParaRPr lang="en-US" sz="5000" dirty="0"/>
          </a:p>
        </p:txBody>
      </p:sp>
      <p:sp>
        <p:nvSpPr>
          <p:cNvPr id="14" name="Shape 3"/>
          <p:cNvSpPr/>
          <p:nvPr/>
        </p:nvSpPr>
        <p:spPr>
          <a:xfrm>
            <a:off x="1524068" y="9764774"/>
            <a:ext cx="5092927" cy="1269802"/>
          </a:xfrm>
          <a:prstGeom prst="rect">
            <a:avLst/>
          </a:prstGeom>
          <a:noFill/>
          <a:ln/>
        </p:spPr>
      </p:sp>
      <p:sp>
        <p:nvSpPr>
          <p:cNvPr id="22" name="Shape 4"/>
          <p:cNvSpPr/>
          <p:nvPr/>
        </p:nvSpPr>
        <p:spPr>
          <a:xfrm>
            <a:off x="10008047" y="3111014"/>
            <a:ext cx="11989335" cy="7415641"/>
          </a:xfrm>
          <a:prstGeom prst="rect">
            <a:avLst/>
          </a:prstGeom>
          <a:noFill/>
          <a:ln/>
        </p:spPr>
      </p:sp>
      <p:sp>
        <p:nvSpPr>
          <p:cNvPr id="23" name="Shape 5"/>
          <p:cNvSpPr/>
          <p:nvPr/>
        </p:nvSpPr>
        <p:spPr>
          <a:xfrm>
            <a:off x="10008047" y="3111014"/>
            <a:ext cx="11989335" cy="4012573"/>
          </a:xfrm>
          <a:prstGeom prst="rect">
            <a:avLst/>
          </a:prstGeom>
          <a:noFill/>
          <a:ln/>
        </p:spPr>
      </p:sp>
      <p:sp>
        <p:nvSpPr>
          <p:cNvPr id="24" name="Shape 6"/>
          <p:cNvSpPr/>
          <p:nvPr/>
        </p:nvSpPr>
        <p:spPr>
          <a:xfrm>
            <a:off x="10008047" y="3111014"/>
            <a:ext cx="5867662" cy="4012573"/>
          </a:xfrm>
          <a:prstGeom prst="rect">
            <a:avLst/>
          </a:prstGeom>
          <a:noFill/>
          <a:ln/>
        </p:spPr>
      </p:sp>
      <p:pic>
        <p:nvPicPr>
          <p:cNvPr id="26" name="Image 17" descr=" 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497313" y="3166778"/>
            <a:ext cx="312271" cy="396391"/>
          </a:xfrm>
          <a:prstGeom prst="rect">
            <a:avLst/>
          </a:prstGeom>
        </p:spPr>
      </p:pic>
      <p:sp>
        <p:nvSpPr>
          <p:cNvPr id="28" name="Text 7"/>
          <p:cNvSpPr/>
          <p:nvPr/>
        </p:nvSpPr>
        <p:spPr>
          <a:xfrm>
            <a:off x="10516069" y="4126855"/>
            <a:ext cx="5020957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endParaRPr lang="en-US" sz="4000" dirty="0"/>
          </a:p>
        </p:txBody>
      </p:sp>
      <p:sp>
        <p:nvSpPr>
          <p:cNvPr id="29" name="Text 8"/>
          <p:cNvSpPr/>
          <p:nvPr/>
        </p:nvSpPr>
        <p:spPr>
          <a:xfrm>
            <a:off x="10516069" y="4888736"/>
            <a:ext cx="4970155" cy="1845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60"/>
              </a:lnSpc>
              <a:spcAft>
                <a:spcPts val="800"/>
              </a:spcAft>
              <a:buNone/>
            </a:pPr>
            <a:endParaRPr lang="en-US" sz="2800" dirty="0"/>
          </a:p>
        </p:txBody>
      </p:sp>
      <p:sp>
        <p:nvSpPr>
          <p:cNvPr id="30" name="Shape 9"/>
          <p:cNvSpPr/>
          <p:nvPr/>
        </p:nvSpPr>
        <p:spPr>
          <a:xfrm>
            <a:off x="16129720" y="3111014"/>
            <a:ext cx="5867662" cy="4012573"/>
          </a:xfrm>
          <a:prstGeom prst="rect">
            <a:avLst/>
          </a:prstGeom>
          <a:noFill/>
          <a:ln/>
        </p:spPr>
      </p:sp>
      <p:sp>
        <p:nvSpPr>
          <p:cNvPr id="34" name="Text 10"/>
          <p:cNvSpPr/>
          <p:nvPr/>
        </p:nvSpPr>
        <p:spPr>
          <a:xfrm>
            <a:off x="17780794" y="3871559"/>
            <a:ext cx="5020957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endParaRPr lang="en-US" sz="4000" dirty="0"/>
          </a:p>
        </p:txBody>
      </p:sp>
      <p:sp>
        <p:nvSpPr>
          <p:cNvPr id="35" name="Text 11"/>
          <p:cNvSpPr/>
          <p:nvPr/>
        </p:nvSpPr>
        <p:spPr>
          <a:xfrm>
            <a:off x="16637743" y="4888736"/>
            <a:ext cx="4970155" cy="1845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60"/>
              </a:lnSpc>
              <a:spcAft>
                <a:spcPts val="800"/>
              </a:spcAft>
              <a:buNone/>
            </a:pPr>
            <a:endParaRPr lang="en-US" sz="2800" dirty="0"/>
          </a:p>
        </p:txBody>
      </p:sp>
      <p:sp>
        <p:nvSpPr>
          <p:cNvPr id="36" name="Shape 12"/>
          <p:cNvSpPr/>
          <p:nvPr/>
        </p:nvSpPr>
        <p:spPr>
          <a:xfrm>
            <a:off x="10008047" y="7377547"/>
            <a:ext cx="11989335" cy="3149108"/>
          </a:xfrm>
          <a:prstGeom prst="rect">
            <a:avLst/>
          </a:prstGeom>
          <a:noFill/>
          <a:ln/>
        </p:spPr>
      </p:sp>
      <p:sp>
        <p:nvSpPr>
          <p:cNvPr id="37" name="Shape 13"/>
          <p:cNvSpPr/>
          <p:nvPr/>
        </p:nvSpPr>
        <p:spPr>
          <a:xfrm>
            <a:off x="10008047" y="7377547"/>
            <a:ext cx="11989335" cy="3149108"/>
          </a:xfrm>
          <a:prstGeom prst="rect">
            <a:avLst/>
          </a:prstGeom>
          <a:noFill/>
          <a:ln/>
        </p:spPr>
      </p:sp>
      <p:pic>
        <p:nvPicPr>
          <p:cNvPr id="40" name="Image 24" descr=" 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08047" y="7885468"/>
            <a:ext cx="11989335" cy="2641187"/>
          </a:xfrm>
          <a:prstGeom prst="rect">
            <a:avLst/>
          </a:prstGeom>
        </p:spPr>
      </p:pic>
      <p:sp>
        <p:nvSpPr>
          <p:cNvPr id="41" name="Text 14"/>
          <p:cNvSpPr/>
          <p:nvPr/>
        </p:nvSpPr>
        <p:spPr>
          <a:xfrm>
            <a:off x="1045679" y="3335342"/>
            <a:ext cx="11142631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ru-RU" sz="4000" dirty="0"/>
              <a:t>Как\</a:t>
            </a:r>
            <a:endParaRPr lang="en-US" sz="4000" dirty="0"/>
          </a:p>
        </p:txBody>
      </p:sp>
      <p:sp>
        <p:nvSpPr>
          <p:cNvPr id="42" name="Text 15"/>
          <p:cNvSpPr/>
          <p:nvPr/>
        </p:nvSpPr>
        <p:spPr>
          <a:xfrm>
            <a:off x="882782" y="2481520"/>
            <a:ext cx="14260412" cy="981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5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1. Определение целей и функционала</a:t>
            </a:r>
          </a:p>
        </p:txBody>
      </p:sp>
      <p:pic>
        <p:nvPicPr>
          <p:cNvPr id="33" name="Image 7" descr=" ">
            <a:extLst>
              <a:ext uri="{FF2B5EF4-FFF2-40B4-BE49-F238E27FC236}">
                <a16:creationId xmlns:a16="http://schemas.microsoft.com/office/drawing/2014/main" id="{E16EF9A3-CF6E-486E-B4B5-FA2BB34240D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20921998">
            <a:off x="12810672" y="5440220"/>
            <a:ext cx="10666999" cy="7531679"/>
          </a:xfrm>
          <a:prstGeom prst="rect">
            <a:avLst/>
          </a:prstGeom>
        </p:spPr>
      </p:pic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BCED082A-E999-4EE1-B75D-B33777089B3D}"/>
              </a:ext>
            </a:extLst>
          </p:cNvPr>
          <p:cNvGrpSpPr/>
          <p:nvPr/>
        </p:nvGrpSpPr>
        <p:grpSpPr>
          <a:xfrm>
            <a:off x="20181314" y="11275338"/>
            <a:ext cx="2091360" cy="1320594"/>
            <a:chOff x="20049665" y="536436"/>
            <a:chExt cx="2091360" cy="1320594"/>
          </a:xfrm>
        </p:grpSpPr>
        <p:pic>
          <p:nvPicPr>
            <p:cNvPr id="44" name="Image 10" descr=" ">
              <a:extLst>
                <a:ext uri="{FF2B5EF4-FFF2-40B4-BE49-F238E27FC236}">
                  <a16:creationId xmlns:a16="http://schemas.microsoft.com/office/drawing/2014/main" id="{509920BD-F2CF-47DD-918E-D35F0B0E4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0049665" y="536436"/>
              <a:ext cx="2091360" cy="1320594"/>
            </a:xfrm>
            <a:prstGeom prst="rect">
              <a:avLst/>
            </a:prstGeom>
          </p:spPr>
        </p:pic>
        <p:pic>
          <p:nvPicPr>
            <p:cNvPr id="46" name="Image 11" descr=" ">
              <a:extLst>
                <a:ext uri="{FF2B5EF4-FFF2-40B4-BE49-F238E27FC236}">
                  <a16:creationId xmlns:a16="http://schemas.microsoft.com/office/drawing/2014/main" id="{CAE8EA05-E44F-4430-937A-FC72FC9F7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0524227" y="537284"/>
              <a:ext cx="366747" cy="455987"/>
            </a:xfrm>
            <a:prstGeom prst="rect">
              <a:avLst/>
            </a:prstGeom>
          </p:spPr>
        </p:pic>
        <p:pic>
          <p:nvPicPr>
            <p:cNvPr id="47" name="Image 12" descr=" ">
              <a:extLst>
                <a:ext uri="{FF2B5EF4-FFF2-40B4-BE49-F238E27FC236}">
                  <a16:creationId xmlns:a16="http://schemas.microsoft.com/office/drawing/2014/main" id="{E201436B-9A32-4560-87D0-2F723D529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1763670" y="537708"/>
              <a:ext cx="376919" cy="455845"/>
            </a:xfrm>
            <a:prstGeom prst="rect">
              <a:avLst/>
            </a:prstGeom>
          </p:spPr>
        </p:pic>
        <p:pic>
          <p:nvPicPr>
            <p:cNvPr id="48" name="Image 13" descr=" ">
              <a:extLst>
                <a:ext uri="{FF2B5EF4-FFF2-40B4-BE49-F238E27FC236}">
                  <a16:creationId xmlns:a16="http://schemas.microsoft.com/office/drawing/2014/main" id="{EADABFC9-CDC3-4D16-B6DA-E0235D9E2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1000388" y="538132"/>
              <a:ext cx="253701" cy="454573"/>
            </a:xfrm>
            <a:prstGeom prst="rect">
              <a:avLst/>
            </a:prstGeom>
          </p:spPr>
        </p:pic>
        <p:pic>
          <p:nvPicPr>
            <p:cNvPr id="49" name="Image 14" descr=" ">
              <a:extLst>
                <a:ext uri="{FF2B5EF4-FFF2-40B4-BE49-F238E27FC236}">
                  <a16:creationId xmlns:a16="http://schemas.microsoft.com/office/drawing/2014/main" id="{98167845-6550-489A-9140-3C0F773F8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740449" y="1121796"/>
              <a:ext cx="395518" cy="456835"/>
            </a:xfrm>
            <a:prstGeom prst="rect">
              <a:avLst/>
            </a:prstGeom>
          </p:spPr>
        </p:pic>
        <p:pic>
          <p:nvPicPr>
            <p:cNvPr id="50" name="Image 15" descr=" ">
              <a:extLst>
                <a:ext uri="{FF2B5EF4-FFF2-40B4-BE49-F238E27FC236}">
                  <a16:creationId xmlns:a16="http://schemas.microsoft.com/office/drawing/2014/main" id="{0FB71721-B415-4066-A387-0EA9D403A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1568673" y="1120523"/>
              <a:ext cx="335943" cy="456694"/>
            </a:xfrm>
            <a:prstGeom prst="rect">
              <a:avLst/>
            </a:prstGeom>
          </p:spPr>
        </p:pic>
        <p:pic>
          <p:nvPicPr>
            <p:cNvPr id="51" name="Image 16" descr=" ">
              <a:extLst>
                <a:ext uri="{FF2B5EF4-FFF2-40B4-BE49-F238E27FC236}">
                  <a16:creationId xmlns:a16="http://schemas.microsoft.com/office/drawing/2014/main" id="{8B013D4E-686C-4F76-898C-C265FCC53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21211516" y="1122078"/>
              <a:ext cx="273462" cy="455138"/>
            </a:xfrm>
            <a:prstGeom prst="rect">
              <a:avLst/>
            </a:prstGeom>
          </p:spPr>
        </p:pic>
        <p:pic>
          <p:nvPicPr>
            <p:cNvPr id="52" name="Image 17" descr=" ">
              <a:extLst>
                <a:ext uri="{FF2B5EF4-FFF2-40B4-BE49-F238E27FC236}">
                  <a16:creationId xmlns:a16="http://schemas.microsoft.com/office/drawing/2014/main" id="{2A0486A2-66C7-4101-A97B-5DC7CFBA8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0284913" y="1122078"/>
              <a:ext cx="380260" cy="455138"/>
            </a:xfrm>
            <a:prstGeom prst="rect">
              <a:avLst/>
            </a:prstGeom>
          </p:spPr>
        </p:pic>
        <p:pic>
          <p:nvPicPr>
            <p:cNvPr id="53" name="Image 18" descr=" ">
              <a:extLst>
                <a:ext uri="{FF2B5EF4-FFF2-40B4-BE49-F238E27FC236}">
                  <a16:creationId xmlns:a16="http://schemas.microsoft.com/office/drawing/2014/main" id="{50F26032-E731-4D06-A4D6-8A46D568D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1568673" y="1122078"/>
              <a:ext cx="335943" cy="455987"/>
            </a:xfrm>
            <a:prstGeom prst="rect">
              <a:avLst/>
            </a:prstGeom>
          </p:spPr>
        </p:pic>
      </p:grpSp>
      <p:sp>
        <p:nvSpPr>
          <p:cNvPr id="10" name="Rectangle 1">
            <a:extLst>
              <a:ext uri="{FF2B5EF4-FFF2-40B4-BE49-F238E27FC236}">
                <a16:creationId xmlns:a16="http://schemas.microsoft.com/office/drawing/2014/main" id="{B4DC9458-7BA6-4738-9654-F8DB12F33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644" y="3616449"/>
            <a:ext cx="12734250" cy="84833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761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4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quote-cjk-patch"/>
              </a:rPr>
              <a:t>Сбор новостей </a:t>
            </a:r>
            <a:r>
              <a:rPr kumimoji="0" lang="ru-RU" altLang="ru-RU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из проверенных источников </a:t>
            </a:r>
          </a:p>
          <a:p>
            <a:pPr marL="457200" marR="0" lvl="1" indent="0" algn="l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(</a:t>
            </a:r>
            <a:r>
              <a:rPr kumimoji="0" lang="ru-RU" altLang="ru-RU" sz="4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РБК, Интерфакс</a:t>
            </a:r>
            <a:r>
              <a:rPr kumimoji="0" lang="ru-RU" altLang="ru-RU" sz="4400" b="0" i="1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 </a:t>
            </a:r>
            <a:r>
              <a:rPr kumimoji="0" lang="ru-RU" altLang="ru-RU" sz="4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и др.</a:t>
            </a:r>
            <a:r>
              <a:rPr kumimoji="0" lang="ru-RU" altLang="ru-RU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).</a:t>
            </a:r>
          </a:p>
          <a:p>
            <a:pPr marL="457200" marR="0" lvl="1" indent="0" algn="l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4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quote-cjk-patch"/>
              </a:rPr>
              <a:t>Агрегация и фильтрация новостей </a:t>
            </a:r>
            <a:r>
              <a:rPr kumimoji="0" lang="ru-RU" altLang="ru-RU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по темам </a:t>
            </a:r>
            <a:r>
              <a:rPr kumimoji="0" lang="ru-RU" altLang="ru-RU" sz="4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(секторы экономики, компании</a:t>
            </a:r>
            <a:r>
              <a:rPr kumimoji="0" lang="ru-RU" altLang="ru-RU" sz="4400" b="0" i="1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 </a:t>
            </a:r>
            <a:r>
              <a:rPr kumimoji="0" lang="ru-RU" altLang="ru-RU" sz="4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и т. д.).</a:t>
            </a:r>
          </a:p>
          <a:p>
            <a:pPr marL="457200" marR="0" lvl="1" indent="0" algn="l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4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latin typeface="quote-cjk-patch"/>
              </a:rPr>
              <a:t>Краткий пересказ </a:t>
            </a:r>
            <a:r>
              <a:rPr kumimoji="0" lang="ru-RU" altLang="ru-RU" sz="4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(</a:t>
            </a:r>
            <a:r>
              <a:rPr kumimoji="0" lang="ru-RU" altLang="ru-RU" sz="4400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суммаризация</a:t>
            </a:r>
            <a:r>
              <a:rPr kumimoji="0" lang="ru-RU" altLang="ru-RU" sz="4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) </a:t>
            </a:r>
            <a:r>
              <a:rPr kumimoji="0" lang="ru-RU" altLang="ru-RU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новостей.</a:t>
            </a:r>
          </a:p>
          <a:p>
            <a:pPr marL="457200" marR="0" lvl="1" indent="0" algn="l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Возможность </a:t>
            </a:r>
            <a:r>
              <a:rPr kumimoji="0" lang="ru-RU" altLang="ru-RU" sz="4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quote-cjk-patch"/>
              </a:rPr>
              <a:t>настройки уведомлений</a:t>
            </a:r>
            <a:r>
              <a:rPr kumimoji="0" lang="ru-RU" altLang="ru-RU" sz="4400" b="1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quote-cjk-patch"/>
              </a:rPr>
              <a:t> </a:t>
            </a:r>
            <a:r>
              <a:rPr kumimoji="0" lang="ru-RU" altLang="ru-RU" sz="44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по секторам экономики и конкретным компаниям</a:t>
            </a:r>
            <a:r>
              <a:rPr kumimoji="0" lang="ru-RU" altLang="ru-RU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4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Интеграция</a:t>
            </a:r>
            <a:r>
              <a:rPr kumimoji="0" lang="ru-RU" altLang="ru-RU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 с </a:t>
            </a:r>
            <a:r>
              <a:rPr kumimoji="0" lang="ru-RU" altLang="ru-RU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Telegram</a:t>
            </a:r>
            <a:r>
              <a:rPr lang="en-US" altLang="ru-RU" sz="4400" dirty="0">
                <a:solidFill>
                  <a:schemeClr val="bg1"/>
                </a:solidFill>
                <a:latin typeface="quote-cjk-patch"/>
              </a:rPr>
              <a:t>-</a:t>
            </a:r>
            <a:r>
              <a:rPr lang="ru-RU" altLang="ru-RU" sz="4400" dirty="0">
                <a:solidFill>
                  <a:schemeClr val="bg1"/>
                </a:solidFill>
                <a:latin typeface="quote-cjk-patch"/>
              </a:rPr>
              <a:t>ботом</a:t>
            </a:r>
          </a:p>
          <a:p>
            <a:pPr marL="457200" marR="0" lvl="1" indent="0" algn="l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4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Удобная интеграция </a:t>
            </a:r>
            <a:r>
              <a:rPr kumimoji="0" lang="ru-RU" altLang="ru-RU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с новостными сточниками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703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 9" descr=" ">
            <a:extLst>
              <a:ext uri="{FF2B5EF4-FFF2-40B4-BE49-F238E27FC236}">
                <a16:creationId xmlns:a16="http://schemas.microsoft.com/office/drawing/2014/main" id="{3762EE79-4909-4A03-8BF4-708B5C5D3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405992">
            <a:off x="13897126" y="953409"/>
            <a:ext cx="8989295" cy="6977560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0" y="0"/>
            <a:ext cx="22759416" cy="13002768"/>
          </a:xfrm>
          <a:prstGeom prst="rect">
            <a:avLst/>
          </a:prstGeom>
          <a:noFill/>
          <a:ln/>
        </p:spPr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5028" y="0"/>
            <a:ext cx="6351" cy="13002768"/>
          </a:xfrm>
          <a:prstGeom prst="rect">
            <a:avLst/>
          </a:prstGeom>
        </p:spPr>
      </p:pic>
      <p:pic>
        <p:nvPicPr>
          <p:cNvPr id="4" name="Image 1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16588" y="0"/>
            <a:ext cx="6351" cy="13002768"/>
          </a:xfrm>
          <a:prstGeom prst="rect">
            <a:avLst/>
          </a:prstGeom>
        </p:spPr>
      </p:pic>
      <p:pic>
        <p:nvPicPr>
          <p:cNvPr id="5" name="Image 2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98148" y="0"/>
            <a:ext cx="6351" cy="13002768"/>
          </a:xfrm>
          <a:prstGeom prst="rect">
            <a:avLst/>
          </a:prstGeom>
        </p:spPr>
      </p:pic>
      <p:pic>
        <p:nvPicPr>
          <p:cNvPr id="6" name="Image 3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79708" y="0"/>
            <a:ext cx="6351" cy="13002768"/>
          </a:xfrm>
          <a:prstGeom prst="rect">
            <a:avLst/>
          </a:prstGeom>
        </p:spPr>
      </p:pic>
      <p:pic>
        <p:nvPicPr>
          <p:cNvPr id="7" name="Image 4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961268" y="0"/>
            <a:ext cx="6350" cy="13002768"/>
          </a:xfrm>
          <a:prstGeom prst="rect">
            <a:avLst/>
          </a:prstGeom>
        </p:spPr>
      </p:pic>
      <p:pic>
        <p:nvPicPr>
          <p:cNvPr id="8" name="Image 5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654467" y="-689926"/>
            <a:ext cx="6350" cy="13002768"/>
          </a:xfrm>
          <a:prstGeom prst="rect">
            <a:avLst/>
          </a:prstGeom>
        </p:spPr>
      </p:pic>
      <p:pic>
        <p:nvPicPr>
          <p:cNvPr id="9" name="Image 6" descr=" 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2121213" y="0"/>
            <a:ext cx="6350" cy="13002768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>
            <a:off x="794287" y="508329"/>
            <a:ext cx="4682276" cy="770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5000" kern="0" spc="-100" dirty="0">
                <a:solidFill>
                  <a:srgbClr val="E8F1FB">
                    <a:alpha val="100000"/>
                  </a:srgbClr>
                </a:solidFill>
                <a:latin typeface="TT Octosquares Medium" pitchFamily="34" charset="0"/>
                <a:ea typeface="TT Octosquares Medium" pitchFamily="34" charset="-122"/>
                <a:cs typeface="TT Octosquares Medium" pitchFamily="34" charset="-120"/>
              </a:rPr>
              <a:t>/</a:t>
            </a:r>
            <a:r>
              <a:rPr lang="ru-RU" sz="5000" kern="0" spc="-100" dirty="0">
                <a:solidFill>
                  <a:srgbClr val="E8F1FB">
                    <a:alpha val="100000"/>
                  </a:srgbClr>
                </a:solidFill>
                <a:latin typeface="TT Octosquares Medium" pitchFamily="34" charset="0"/>
                <a:ea typeface="TT Octosquares Medium" pitchFamily="34" charset="-122"/>
                <a:cs typeface="TT Octosquares Medium" pitchFamily="34" charset="-120"/>
              </a:rPr>
              <a:t> РЕШЕНИЕ</a:t>
            </a:r>
            <a:endParaRPr lang="en-US" sz="5000" dirty="0"/>
          </a:p>
        </p:txBody>
      </p:sp>
      <p:sp>
        <p:nvSpPr>
          <p:cNvPr id="14" name="Shape 3"/>
          <p:cNvSpPr/>
          <p:nvPr/>
        </p:nvSpPr>
        <p:spPr>
          <a:xfrm>
            <a:off x="1524068" y="9764774"/>
            <a:ext cx="5092927" cy="1269802"/>
          </a:xfrm>
          <a:prstGeom prst="rect">
            <a:avLst/>
          </a:prstGeom>
          <a:noFill/>
          <a:ln/>
        </p:spPr>
      </p:sp>
      <p:sp>
        <p:nvSpPr>
          <p:cNvPr id="22" name="Shape 4"/>
          <p:cNvSpPr/>
          <p:nvPr/>
        </p:nvSpPr>
        <p:spPr>
          <a:xfrm>
            <a:off x="10008047" y="3111014"/>
            <a:ext cx="11989335" cy="7415641"/>
          </a:xfrm>
          <a:prstGeom prst="rect">
            <a:avLst/>
          </a:prstGeom>
          <a:noFill/>
          <a:ln/>
        </p:spPr>
      </p:sp>
      <p:sp>
        <p:nvSpPr>
          <p:cNvPr id="23" name="Shape 5"/>
          <p:cNvSpPr/>
          <p:nvPr/>
        </p:nvSpPr>
        <p:spPr>
          <a:xfrm>
            <a:off x="10008047" y="3111014"/>
            <a:ext cx="11989335" cy="4012573"/>
          </a:xfrm>
          <a:prstGeom prst="rect">
            <a:avLst/>
          </a:prstGeom>
          <a:noFill/>
          <a:ln/>
        </p:spPr>
      </p:sp>
      <p:sp>
        <p:nvSpPr>
          <p:cNvPr id="24" name="Shape 6"/>
          <p:cNvSpPr/>
          <p:nvPr/>
        </p:nvSpPr>
        <p:spPr>
          <a:xfrm>
            <a:off x="10008047" y="3111014"/>
            <a:ext cx="5867662" cy="4012573"/>
          </a:xfrm>
          <a:prstGeom prst="rect">
            <a:avLst/>
          </a:prstGeom>
          <a:noFill/>
          <a:ln/>
        </p:spPr>
      </p:sp>
      <p:pic>
        <p:nvPicPr>
          <p:cNvPr id="26" name="Image 17" descr=" 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497313" y="3166778"/>
            <a:ext cx="312271" cy="396391"/>
          </a:xfrm>
          <a:prstGeom prst="rect">
            <a:avLst/>
          </a:prstGeom>
        </p:spPr>
      </p:pic>
      <p:sp>
        <p:nvSpPr>
          <p:cNvPr id="28" name="Text 7"/>
          <p:cNvSpPr/>
          <p:nvPr/>
        </p:nvSpPr>
        <p:spPr>
          <a:xfrm>
            <a:off x="10516069" y="4126855"/>
            <a:ext cx="5020957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endParaRPr lang="en-US" sz="4000" dirty="0"/>
          </a:p>
        </p:txBody>
      </p:sp>
      <p:sp>
        <p:nvSpPr>
          <p:cNvPr id="29" name="Text 8"/>
          <p:cNvSpPr/>
          <p:nvPr/>
        </p:nvSpPr>
        <p:spPr>
          <a:xfrm>
            <a:off x="10516069" y="4888736"/>
            <a:ext cx="4970155" cy="1845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60"/>
              </a:lnSpc>
              <a:spcAft>
                <a:spcPts val="800"/>
              </a:spcAft>
              <a:buNone/>
            </a:pPr>
            <a:endParaRPr lang="en-US" sz="2800" dirty="0"/>
          </a:p>
        </p:txBody>
      </p:sp>
      <p:sp>
        <p:nvSpPr>
          <p:cNvPr id="30" name="Shape 9"/>
          <p:cNvSpPr/>
          <p:nvPr/>
        </p:nvSpPr>
        <p:spPr>
          <a:xfrm>
            <a:off x="16129720" y="3111014"/>
            <a:ext cx="5867662" cy="4012573"/>
          </a:xfrm>
          <a:prstGeom prst="rect">
            <a:avLst/>
          </a:prstGeom>
          <a:noFill/>
          <a:ln/>
        </p:spPr>
      </p:sp>
      <p:sp>
        <p:nvSpPr>
          <p:cNvPr id="34" name="Text 10"/>
          <p:cNvSpPr/>
          <p:nvPr/>
        </p:nvSpPr>
        <p:spPr>
          <a:xfrm>
            <a:off x="17780794" y="3871559"/>
            <a:ext cx="5020957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endParaRPr lang="en-US" sz="4000" dirty="0"/>
          </a:p>
        </p:txBody>
      </p:sp>
      <p:sp>
        <p:nvSpPr>
          <p:cNvPr id="35" name="Text 11"/>
          <p:cNvSpPr/>
          <p:nvPr/>
        </p:nvSpPr>
        <p:spPr>
          <a:xfrm>
            <a:off x="16637743" y="4888736"/>
            <a:ext cx="4970155" cy="1845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60"/>
              </a:lnSpc>
              <a:spcAft>
                <a:spcPts val="800"/>
              </a:spcAft>
              <a:buNone/>
            </a:pPr>
            <a:endParaRPr lang="en-US" sz="2800" dirty="0"/>
          </a:p>
        </p:txBody>
      </p:sp>
      <p:sp>
        <p:nvSpPr>
          <p:cNvPr id="36" name="Shape 12"/>
          <p:cNvSpPr/>
          <p:nvPr/>
        </p:nvSpPr>
        <p:spPr>
          <a:xfrm>
            <a:off x="10008047" y="7377547"/>
            <a:ext cx="11989335" cy="3149108"/>
          </a:xfrm>
          <a:prstGeom prst="rect">
            <a:avLst/>
          </a:prstGeom>
          <a:noFill/>
          <a:ln/>
        </p:spPr>
      </p:sp>
      <p:sp>
        <p:nvSpPr>
          <p:cNvPr id="37" name="Shape 13"/>
          <p:cNvSpPr/>
          <p:nvPr/>
        </p:nvSpPr>
        <p:spPr>
          <a:xfrm>
            <a:off x="10008047" y="7377547"/>
            <a:ext cx="11989335" cy="3149108"/>
          </a:xfrm>
          <a:prstGeom prst="rect">
            <a:avLst/>
          </a:prstGeom>
          <a:noFill/>
          <a:ln/>
        </p:spPr>
      </p:sp>
      <p:pic>
        <p:nvPicPr>
          <p:cNvPr id="40" name="Image 24" descr=" 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08047" y="7885468"/>
            <a:ext cx="11989335" cy="2641187"/>
          </a:xfrm>
          <a:prstGeom prst="rect">
            <a:avLst/>
          </a:prstGeom>
        </p:spPr>
      </p:pic>
      <p:sp>
        <p:nvSpPr>
          <p:cNvPr id="41" name="Text 14"/>
          <p:cNvSpPr/>
          <p:nvPr/>
        </p:nvSpPr>
        <p:spPr>
          <a:xfrm>
            <a:off x="1045679" y="3335342"/>
            <a:ext cx="11142631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ru-RU" sz="4000" dirty="0"/>
              <a:t>Как\</a:t>
            </a:r>
            <a:endParaRPr lang="en-US" sz="4000" dirty="0"/>
          </a:p>
        </p:txBody>
      </p:sp>
      <p:sp>
        <p:nvSpPr>
          <p:cNvPr id="42" name="Text 15"/>
          <p:cNvSpPr/>
          <p:nvPr/>
        </p:nvSpPr>
        <p:spPr>
          <a:xfrm>
            <a:off x="982890" y="3102499"/>
            <a:ext cx="11091828" cy="981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742950" indent="-742950">
              <a:lnSpc>
                <a:spcPts val="3360"/>
              </a:lnSpc>
              <a:spcAft>
                <a:spcPts val="800"/>
              </a:spcAft>
              <a:buFont typeface="+mj-lt"/>
              <a:buAutoNum type="arabicPeriod"/>
            </a:pPr>
            <a:endParaRPr lang="ru-RU" sz="3600" dirty="0">
              <a:solidFill>
                <a:schemeClr val="bg1"/>
              </a:solidFill>
              <a:latin typeface="TT Octosquares DemiBold" panose="02010001040000080307" pitchFamily="2" charset="0"/>
            </a:endParaRPr>
          </a:p>
          <a:p>
            <a:pPr marL="0" indent="0" algn="l">
              <a:lnSpc>
                <a:spcPts val="3360"/>
              </a:lnSpc>
              <a:spcAft>
                <a:spcPts val="800"/>
              </a:spcAft>
              <a:buNone/>
            </a:pPr>
            <a:endParaRPr lang="en-US" sz="3600" dirty="0">
              <a:solidFill>
                <a:schemeClr val="bg1"/>
              </a:solidFill>
              <a:latin typeface="TT Octosquares DemiBold" panose="02010001040000080307" pitchFamily="2" charset="0"/>
            </a:endParaRPr>
          </a:p>
        </p:txBody>
      </p:sp>
      <p:pic>
        <p:nvPicPr>
          <p:cNvPr id="33" name="Image 7" descr=" ">
            <a:extLst>
              <a:ext uri="{FF2B5EF4-FFF2-40B4-BE49-F238E27FC236}">
                <a16:creationId xmlns:a16="http://schemas.microsoft.com/office/drawing/2014/main" id="{E16EF9A3-CF6E-486E-B4B5-FA2BB34240D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20921998">
            <a:off x="12810672" y="5440220"/>
            <a:ext cx="10666999" cy="7531679"/>
          </a:xfrm>
          <a:prstGeom prst="rect">
            <a:avLst/>
          </a:prstGeom>
        </p:spPr>
      </p:pic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BCED082A-E999-4EE1-B75D-B33777089B3D}"/>
              </a:ext>
            </a:extLst>
          </p:cNvPr>
          <p:cNvGrpSpPr/>
          <p:nvPr/>
        </p:nvGrpSpPr>
        <p:grpSpPr>
          <a:xfrm>
            <a:off x="20181314" y="11275338"/>
            <a:ext cx="2091360" cy="1320594"/>
            <a:chOff x="20049665" y="536436"/>
            <a:chExt cx="2091360" cy="1320594"/>
          </a:xfrm>
        </p:grpSpPr>
        <p:pic>
          <p:nvPicPr>
            <p:cNvPr id="44" name="Image 10" descr=" ">
              <a:extLst>
                <a:ext uri="{FF2B5EF4-FFF2-40B4-BE49-F238E27FC236}">
                  <a16:creationId xmlns:a16="http://schemas.microsoft.com/office/drawing/2014/main" id="{509920BD-F2CF-47DD-918E-D35F0B0E4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0049665" y="536436"/>
              <a:ext cx="2091360" cy="1320594"/>
            </a:xfrm>
            <a:prstGeom prst="rect">
              <a:avLst/>
            </a:prstGeom>
          </p:spPr>
        </p:pic>
        <p:pic>
          <p:nvPicPr>
            <p:cNvPr id="46" name="Image 11" descr=" ">
              <a:extLst>
                <a:ext uri="{FF2B5EF4-FFF2-40B4-BE49-F238E27FC236}">
                  <a16:creationId xmlns:a16="http://schemas.microsoft.com/office/drawing/2014/main" id="{CAE8EA05-E44F-4430-937A-FC72FC9F7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0524227" y="537284"/>
              <a:ext cx="366747" cy="455987"/>
            </a:xfrm>
            <a:prstGeom prst="rect">
              <a:avLst/>
            </a:prstGeom>
          </p:spPr>
        </p:pic>
        <p:pic>
          <p:nvPicPr>
            <p:cNvPr id="47" name="Image 12" descr=" ">
              <a:extLst>
                <a:ext uri="{FF2B5EF4-FFF2-40B4-BE49-F238E27FC236}">
                  <a16:creationId xmlns:a16="http://schemas.microsoft.com/office/drawing/2014/main" id="{E201436B-9A32-4560-87D0-2F723D529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1763670" y="537708"/>
              <a:ext cx="376919" cy="455845"/>
            </a:xfrm>
            <a:prstGeom prst="rect">
              <a:avLst/>
            </a:prstGeom>
          </p:spPr>
        </p:pic>
        <p:pic>
          <p:nvPicPr>
            <p:cNvPr id="48" name="Image 13" descr=" ">
              <a:extLst>
                <a:ext uri="{FF2B5EF4-FFF2-40B4-BE49-F238E27FC236}">
                  <a16:creationId xmlns:a16="http://schemas.microsoft.com/office/drawing/2014/main" id="{EADABFC9-CDC3-4D16-B6DA-E0235D9E2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1000388" y="538132"/>
              <a:ext cx="253701" cy="454573"/>
            </a:xfrm>
            <a:prstGeom prst="rect">
              <a:avLst/>
            </a:prstGeom>
          </p:spPr>
        </p:pic>
        <p:pic>
          <p:nvPicPr>
            <p:cNvPr id="49" name="Image 14" descr=" ">
              <a:extLst>
                <a:ext uri="{FF2B5EF4-FFF2-40B4-BE49-F238E27FC236}">
                  <a16:creationId xmlns:a16="http://schemas.microsoft.com/office/drawing/2014/main" id="{98167845-6550-489A-9140-3C0F773F8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740449" y="1121796"/>
              <a:ext cx="395518" cy="456835"/>
            </a:xfrm>
            <a:prstGeom prst="rect">
              <a:avLst/>
            </a:prstGeom>
          </p:spPr>
        </p:pic>
        <p:pic>
          <p:nvPicPr>
            <p:cNvPr id="50" name="Image 15" descr=" ">
              <a:extLst>
                <a:ext uri="{FF2B5EF4-FFF2-40B4-BE49-F238E27FC236}">
                  <a16:creationId xmlns:a16="http://schemas.microsoft.com/office/drawing/2014/main" id="{0FB71721-B415-4066-A387-0EA9D403A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1568673" y="1120523"/>
              <a:ext cx="335943" cy="456694"/>
            </a:xfrm>
            <a:prstGeom prst="rect">
              <a:avLst/>
            </a:prstGeom>
          </p:spPr>
        </p:pic>
        <p:pic>
          <p:nvPicPr>
            <p:cNvPr id="51" name="Image 16" descr=" ">
              <a:extLst>
                <a:ext uri="{FF2B5EF4-FFF2-40B4-BE49-F238E27FC236}">
                  <a16:creationId xmlns:a16="http://schemas.microsoft.com/office/drawing/2014/main" id="{8B013D4E-686C-4F76-898C-C265FCC53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21211516" y="1122078"/>
              <a:ext cx="273462" cy="455138"/>
            </a:xfrm>
            <a:prstGeom prst="rect">
              <a:avLst/>
            </a:prstGeom>
          </p:spPr>
        </p:pic>
        <p:pic>
          <p:nvPicPr>
            <p:cNvPr id="52" name="Image 17" descr=" ">
              <a:extLst>
                <a:ext uri="{FF2B5EF4-FFF2-40B4-BE49-F238E27FC236}">
                  <a16:creationId xmlns:a16="http://schemas.microsoft.com/office/drawing/2014/main" id="{2A0486A2-66C7-4101-A97B-5DC7CFBA8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0284913" y="1122078"/>
              <a:ext cx="380260" cy="455138"/>
            </a:xfrm>
            <a:prstGeom prst="rect">
              <a:avLst/>
            </a:prstGeom>
          </p:spPr>
        </p:pic>
        <p:pic>
          <p:nvPicPr>
            <p:cNvPr id="53" name="Image 18" descr=" ">
              <a:extLst>
                <a:ext uri="{FF2B5EF4-FFF2-40B4-BE49-F238E27FC236}">
                  <a16:creationId xmlns:a16="http://schemas.microsoft.com/office/drawing/2014/main" id="{50F26032-E731-4D06-A4D6-8A46D568D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1568673" y="1122078"/>
              <a:ext cx="335943" cy="455987"/>
            </a:xfrm>
            <a:prstGeom prst="rect">
              <a:avLst/>
            </a:prstGeom>
          </p:spPr>
        </p:pic>
      </p:grpSp>
      <p:sp>
        <p:nvSpPr>
          <p:cNvPr id="10" name="Rectangle 1">
            <a:extLst>
              <a:ext uri="{FF2B5EF4-FFF2-40B4-BE49-F238E27FC236}">
                <a16:creationId xmlns:a16="http://schemas.microsoft.com/office/drawing/2014/main" id="{B4DC9458-7BA6-4738-9654-F8DB12F33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121" y="2444562"/>
            <a:ext cx="12989510" cy="108818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761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4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Backend</a:t>
            </a:r>
            <a:r>
              <a:rPr kumimoji="0" lang="ru-RU" altLang="ru-RU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: Python (</a:t>
            </a:r>
            <a:r>
              <a:rPr kumimoji="0" lang="ru-RU" altLang="ru-RU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FastAPI</a:t>
            </a:r>
            <a:r>
              <a:rPr kumimoji="0" lang="ru-RU" altLang="ru-RU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) и Node.js.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4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Парсинг</a:t>
            </a:r>
            <a:r>
              <a:rPr kumimoji="0" lang="ru-RU" altLang="ru-RU" sz="4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 новостей</a:t>
            </a:r>
            <a:r>
              <a:rPr kumimoji="0" lang="ru-RU" altLang="ru-RU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API источников (RSS-ленты).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4400" dirty="0">
                <a:solidFill>
                  <a:schemeClr val="bg1"/>
                </a:solidFill>
                <a:latin typeface="quote-cjk-patch"/>
              </a:rPr>
              <a:t> </a:t>
            </a:r>
            <a:r>
              <a:rPr lang="ru-RU" altLang="ru-RU" sz="4400" dirty="0" err="1">
                <a:solidFill>
                  <a:schemeClr val="bg1"/>
                </a:solidFill>
                <a:latin typeface="quote-cjk-patch"/>
              </a:rPr>
              <a:t>Оркестрация</a:t>
            </a:r>
            <a:r>
              <a:rPr lang="ru-RU" altLang="ru-RU" sz="4400" dirty="0">
                <a:solidFill>
                  <a:schemeClr val="bg1"/>
                </a:solidFill>
                <a:latin typeface="quote-cjk-patch"/>
              </a:rPr>
              <a:t> потоков данных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4400" dirty="0">
                <a:solidFill>
                  <a:schemeClr val="bg1"/>
                </a:solidFill>
                <a:latin typeface="quote-cjk-patch"/>
              </a:rPr>
              <a:t>n8n</a:t>
            </a: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quote-cjk-patch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4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Обработка естественного языка (NLP)</a:t>
            </a:r>
            <a:r>
              <a:rPr kumimoji="0" lang="ru-RU" altLang="ru-RU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Суммаризация</a:t>
            </a:r>
            <a:r>
              <a:rPr kumimoji="0" lang="ru-RU" altLang="ru-RU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 текста (</a:t>
            </a:r>
            <a:r>
              <a:rPr kumimoji="0" lang="en-US" altLang="ru-RU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Mistral</a:t>
            </a:r>
            <a:r>
              <a:rPr kumimoji="0" lang="ru-RU" altLang="ru-RU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4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База данных</a:t>
            </a:r>
            <a:r>
              <a:rPr kumimoji="0" lang="ru-RU" altLang="ru-RU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: </a:t>
            </a:r>
            <a:r>
              <a:rPr kumimoji="0" lang="en-US" altLang="ru-RU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PostgreSQL</a:t>
            </a: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quote-cjk-patch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4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Чат-платформа</a:t>
            </a:r>
            <a:r>
              <a:rPr kumimoji="0" lang="ru-RU" altLang="ru-RU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: </a:t>
            </a:r>
            <a:r>
              <a:rPr kumimoji="0" lang="ru-RU" altLang="ru-RU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Telegram</a:t>
            </a:r>
            <a:r>
              <a:rPr kumimoji="0" lang="ru-RU" altLang="ru-RU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 </a:t>
            </a:r>
            <a:r>
              <a:rPr kumimoji="0" lang="ru-RU" altLang="ru-RU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Bot</a:t>
            </a:r>
            <a:r>
              <a:rPr kumimoji="0" lang="ru-RU" altLang="ru-RU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 API.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4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Деплой</a:t>
            </a:r>
            <a:r>
              <a:rPr kumimoji="0" lang="ru-RU" altLang="ru-RU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: </a:t>
            </a:r>
            <a:r>
              <a:rPr kumimoji="0" lang="ru-RU" altLang="ru-RU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Docker</a:t>
            </a:r>
            <a:r>
              <a:rPr kumimoji="0" lang="ru-RU" altLang="ru-RU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, VPS.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25AD3CA-B639-4BC8-979B-2C1A0FCD9820}"/>
              </a:ext>
            </a:extLst>
          </p:cNvPr>
          <p:cNvSpPr txBox="1"/>
          <p:nvPr/>
        </p:nvSpPr>
        <p:spPr>
          <a:xfrm>
            <a:off x="681103" y="1430851"/>
            <a:ext cx="1538389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4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2. Выбор технологий и инструментов </a:t>
            </a:r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C61EA72F-C02A-4DCE-A26F-F5E34D2474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226800" y="63484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596B2DA3-8EB2-450F-A60E-DD401C580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ackgroundRemoval t="10000" b="90000" l="10000" r="90000">
                        <a14:foregroundMark x1="54801" y1="36250" x2="54801" y2="36250"/>
                        <a14:foregroundMark x1="51054" y1="21563" x2="58314" y2="42188"/>
                        <a14:foregroundMark x1="58314" y1="42188" x2="40749" y2="47500"/>
                        <a14:foregroundMark x1="40749" y1="47500" x2="31616" y2="63750"/>
                        <a14:foregroundMark x1="31616" y1="63750" x2="24590" y2="49063"/>
                        <a14:foregroundMark x1="24590" y1="49063" x2="54333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16" y="1969569"/>
            <a:ext cx="1861828" cy="139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icture background">
            <a:extLst>
              <a:ext uri="{FF2B5EF4-FFF2-40B4-BE49-F238E27FC236}">
                <a16:creationId xmlns:a16="http://schemas.microsoft.com/office/drawing/2014/main" id="{509E9E72-D0D4-452F-B9DA-9DB95263D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5172" y="2133644"/>
            <a:ext cx="1134541" cy="113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icture background">
            <a:extLst>
              <a:ext uri="{FF2B5EF4-FFF2-40B4-BE49-F238E27FC236}">
                <a16:creationId xmlns:a16="http://schemas.microsoft.com/office/drawing/2014/main" id="{DB4F4A82-FC06-4C29-8918-A4FD1CCD0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4093" y="3987639"/>
            <a:ext cx="2770700" cy="138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icture background">
            <a:extLst>
              <a:ext uri="{FF2B5EF4-FFF2-40B4-BE49-F238E27FC236}">
                <a16:creationId xmlns:a16="http://schemas.microsoft.com/office/drawing/2014/main" id="{97B36166-AD8C-49BD-8DA4-37CC748956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62"/>
          <a:stretch/>
        </p:blipFill>
        <p:spPr bwMode="auto">
          <a:xfrm>
            <a:off x="2626489" y="6529041"/>
            <a:ext cx="2284630" cy="150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icture background">
            <a:extLst>
              <a:ext uri="{FF2B5EF4-FFF2-40B4-BE49-F238E27FC236}">
                <a16:creationId xmlns:a16="http://schemas.microsoft.com/office/drawing/2014/main" id="{56D4CE08-1447-4CF8-AE44-39CBE2A3E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074" y="8539919"/>
            <a:ext cx="1277706" cy="127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E258DFD-00AA-42A2-9FAD-3E5742548060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640329" y="9676493"/>
            <a:ext cx="1151502" cy="1146896"/>
          </a:xfrm>
          <a:prstGeom prst="roundRect">
            <a:avLst/>
          </a:prstGeom>
        </p:spPr>
      </p:pic>
      <p:pic>
        <p:nvPicPr>
          <p:cNvPr id="1046" name="Picture 22" descr="Picture background">
            <a:extLst>
              <a:ext uri="{FF2B5EF4-FFF2-40B4-BE49-F238E27FC236}">
                <a16:creationId xmlns:a16="http://schemas.microsoft.com/office/drawing/2014/main" id="{3D705947-0EEF-434A-90A3-1E15A0E7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backgroundRemoval t="10000" b="90000" l="10000" r="90000">
                        <a14:foregroundMark x1="50260" y1="10370" x2="50260" y2="20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486" y="10376574"/>
            <a:ext cx="2779472" cy="156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90A89FE-C1D8-49EC-BA5B-C4F1BDBC2A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5" t="16976" r="30143" b="18803"/>
          <a:stretch/>
        </p:blipFill>
        <p:spPr bwMode="auto">
          <a:xfrm>
            <a:off x="8636331" y="11845939"/>
            <a:ext cx="997391" cy="89291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7B3D6A2-C4B0-4E28-9C5E-2B7F5FEFC7AA}"/>
              </a:ext>
            </a:extLst>
          </p:cNvPr>
          <p:cNvPicPr>
            <a:picLocks noChangeAspect="1"/>
          </p:cNvPicPr>
          <p:nvPr/>
        </p:nvPicPr>
        <p:blipFill rotWithShape="1">
          <a:blip r:embed="rId47"/>
          <a:srcRect l="5929" t="24059" r="7159" b="23705"/>
          <a:stretch/>
        </p:blipFill>
        <p:spPr>
          <a:xfrm>
            <a:off x="6407319" y="11703468"/>
            <a:ext cx="1943307" cy="1167955"/>
          </a:xfrm>
          <a:prstGeom prst="rect">
            <a:avLst/>
          </a:prstGeom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8EB4E7FD-79A3-44C3-BBD2-94E520FA1A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8"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ackgroundRemoval t="8350" b="89817" l="10000" r="90000">
                        <a14:foregroundMark x1="39500" y1="47047" x2="54900" y2="49491"/>
                        <a14:foregroundMark x1="54900" y1="49491" x2="48600" y2="44603"/>
                        <a14:foregroundMark x1="48600" y1="44603" x2="42000" y2="46640"/>
                        <a14:foregroundMark x1="42000" y1="46640" x2="56900" y2="47862"/>
                        <a14:foregroundMark x1="56900" y1="47862" x2="62000" y2="46843"/>
                        <a14:foregroundMark x1="62000" y1="46843" x2="59500" y2="42159"/>
                        <a14:foregroundMark x1="52300" y1="12220" x2="49100" y2="8350"/>
                        <a14:backgroundMark x1="43200" y1="89206" x2="31900" y2="79022"/>
                        <a14:backgroundMark x1="31900" y1="79022" x2="31900" y2="79022"/>
                        <a14:backgroundMark x1="53600" y1="93279" x2="63000" y2="87576"/>
                        <a14:backgroundMark x1="63000" y1="87576" x2="67700" y2="80855"/>
                        <a14:backgroundMark x1="67700" y1="80855" x2="62500" y2="81466"/>
                        <a14:backgroundMark x1="62500" y1="81466" x2="56200" y2="86558"/>
                        <a14:backgroundMark x1="56200" y1="86558" x2="56200" y2="865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81" t="6815" r="30225" b="7863"/>
          <a:stretch/>
        </p:blipFill>
        <p:spPr bwMode="auto">
          <a:xfrm>
            <a:off x="12800342" y="2133644"/>
            <a:ext cx="1134148" cy="1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0">
            <a:extLst>
              <a:ext uri="{FF2B5EF4-FFF2-40B4-BE49-F238E27FC236}">
                <a16:creationId xmlns:a16="http://schemas.microsoft.com/office/drawing/2014/main" id="{F91A3FF8-8C78-48C3-AABD-889147DDC9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379200" y="65008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28D1E69-23F4-40CE-90F5-26460D2C9E97}"/>
              </a:ext>
            </a:extLst>
          </p:cNvPr>
          <p:cNvPicPr>
            <a:picLocks noChangeAspect="1"/>
          </p:cNvPicPr>
          <p:nvPr/>
        </p:nvPicPr>
        <p:blipFill rotWithShape="1">
          <a:blip r:embed="rId50">
            <a:extLst>
              <a:ext uri="{BEBA8EAE-BF5A-486C-A8C5-ECC9F3942E4B}">
                <a14:imgProps xmlns:a14="http://schemas.microsoft.com/office/drawing/2010/main">
                  <a14:imgLayer r:embed="rId51">
                    <a14:imgEffect>
                      <a14:backgroundRemoval t="6500" b="95833" l="10000" r="90000">
                        <a14:foregroundMark x1="37685" y1="11333" x2="54630" y2="6500"/>
                        <a14:foregroundMark x1="54630" y1="6500" x2="57500" y2="7500"/>
                        <a14:foregroundMark x1="63796" y1="87167" x2="46759" y2="91667"/>
                        <a14:foregroundMark x1="46759" y1="91667" x2="38611" y2="91333"/>
                        <a14:foregroundMark x1="42037" y1="51167" x2="47407" y2="54333"/>
                        <a14:foregroundMark x1="47407" y1="54333" x2="50926" y2="53833"/>
                        <a14:foregroundMark x1="44444" y1="50167" x2="38426" y2="56667"/>
                        <a14:foregroundMark x1="38426" y1="56667" x2="38611" y2="57000"/>
                        <a14:foregroundMark x1="46019" y1="91667" x2="51944" y2="95833"/>
                      </a14:backgroundRemoval>
                    </a14:imgEffect>
                  </a14:imgLayer>
                </a14:imgProps>
              </a:ext>
            </a:extLst>
          </a:blip>
          <a:srcRect l="23296" t="5314" r="23153"/>
          <a:stretch/>
        </p:blipFill>
        <p:spPr>
          <a:xfrm>
            <a:off x="8449058" y="3987640"/>
            <a:ext cx="1332000" cy="130844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38577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 9" descr=" ">
            <a:extLst>
              <a:ext uri="{FF2B5EF4-FFF2-40B4-BE49-F238E27FC236}">
                <a16:creationId xmlns:a16="http://schemas.microsoft.com/office/drawing/2014/main" id="{3762EE79-4909-4A03-8BF4-708B5C5D3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405992">
            <a:off x="13897126" y="953409"/>
            <a:ext cx="8989295" cy="6977560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0" y="0"/>
            <a:ext cx="22759416" cy="13002768"/>
          </a:xfrm>
          <a:prstGeom prst="rect">
            <a:avLst/>
          </a:prstGeom>
          <a:noFill/>
          <a:ln/>
        </p:spPr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5028" y="0"/>
            <a:ext cx="6351" cy="13002768"/>
          </a:xfrm>
          <a:prstGeom prst="rect">
            <a:avLst/>
          </a:prstGeom>
        </p:spPr>
      </p:pic>
      <p:pic>
        <p:nvPicPr>
          <p:cNvPr id="4" name="Image 1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16588" y="0"/>
            <a:ext cx="6351" cy="13002768"/>
          </a:xfrm>
          <a:prstGeom prst="rect">
            <a:avLst/>
          </a:prstGeom>
        </p:spPr>
      </p:pic>
      <p:pic>
        <p:nvPicPr>
          <p:cNvPr id="5" name="Image 2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98148" y="0"/>
            <a:ext cx="6351" cy="13002768"/>
          </a:xfrm>
          <a:prstGeom prst="rect">
            <a:avLst/>
          </a:prstGeom>
        </p:spPr>
      </p:pic>
      <p:pic>
        <p:nvPicPr>
          <p:cNvPr id="6" name="Image 3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79708" y="0"/>
            <a:ext cx="6351" cy="13002768"/>
          </a:xfrm>
          <a:prstGeom prst="rect">
            <a:avLst/>
          </a:prstGeom>
        </p:spPr>
      </p:pic>
      <p:pic>
        <p:nvPicPr>
          <p:cNvPr id="7" name="Image 4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961268" y="0"/>
            <a:ext cx="6350" cy="13002768"/>
          </a:xfrm>
          <a:prstGeom prst="rect">
            <a:avLst/>
          </a:prstGeom>
        </p:spPr>
      </p:pic>
      <p:pic>
        <p:nvPicPr>
          <p:cNvPr id="8" name="Image 5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654467" y="-689926"/>
            <a:ext cx="6350" cy="13002768"/>
          </a:xfrm>
          <a:prstGeom prst="rect">
            <a:avLst/>
          </a:prstGeom>
        </p:spPr>
      </p:pic>
      <p:pic>
        <p:nvPicPr>
          <p:cNvPr id="9" name="Image 6" descr=" 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2121213" y="0"/>
            <a:ext cx="6350" cy="13002768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>
            <a:off x="1053469" y="687356"/>
            <a:ext cx="4682276" cy="770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5000" kern="0" spc="-100" dirty="0">
                <a:solidFill>
                  <a:srgbClr val="E8F1FB">
                    <a:alpha val="100000"/>
                  </a:srgbClr>
                </a:solidFill>
                <a:latin typeface="TT Octosquares Medium" pitchFamily="34" charset="0"/>
                <a:ea typeface="TT Octosquares Medium" pitchFamily="34" charset="-122"/>
                <a:cs typeface="TT Octosquares Medium" pitchFamily="34" charset="-120"/>
              </a:rPr>
              <a:t>/</a:t>
            </a:r>
            <a:r>
              <a:rPr lang="ru-RU" sz="5000" kern="0" spc="-100" dirty="0">
                <a:solidFill>
                  <a:srgbClr val="E8F1FB">
                    <a:alpha val="100000"/>
                  </a:srgbClr>
                </a:solidFill>
                <a:latin typeface="TT Octosquares Medium" pitchFamily="34" charset="0"/>
                <a:ea typeface="TT Octosquares Medium" pitchFamily="34" charset="-122"/>
                <a:cs typeface="TT Octosquares Medium" pitchFamily="34" charset="-120"/>
              </a:rPr>
              <a:t> РЕШЕНИЕ</a:t>
            </a:r>
            <a:endParaRPr lang="en-US" sz="5000" dirty="0"/>
          </a:p>
        </p:txBody>
      </p:sp>
      <p:sp>
        <p:nvSpPr>
          <p:cNvPr id="14" name="Shape 3"/>
          <p:cNvSpPr/>
          <p:nvPr/>
        </p:nvSpPr>
        <p:spPr>
          <a:xfrm>
            <a:off x="1524068" y="9764774"/>
            <a:ext cx="5092927" cy="1269802"/>
          </a:xfrm>
          <a:prstGeom prst="rect">
            <a:avLst/>
          </a:prstGeom>
          <a:noFill/>
          <a:ln/>
        </p:spPr>
      </p:sp>
      <p:sp>
        <p:nvSpPr>
          <p:cNvPr id="22" name="Shape 4"/>
          <p:cNvSpPr/>
          <p:nvPr/>
        </p:nvSpPr>
        <p:spPr>
          <a:xfrm>
            <a:off x="10008047" y="3111014"/>
            <a:ext cx="11989335" cy="7415641"/>
          </a:xfrm>
          <a:prstGeom prst="rect">
            <a:avLst/>
          </a:prstGeom>
          <a:noFill/>
          <a:ln/>
        </p:spPr>
      </p:sp>
      <p:sp>
        <p:nvSpPr>
          <p:cNvPr id="23" name="Shape 5"/>
          <p:cNvSpPr/>
          <p:nvPr/>
        </p:nvSpPr>
        <p:spPr>
          <a:xfrm>
            <a:off x="10008047" y="3111014"/>
            <a:ext cx="11989335" cy="4012573"/>
          </a:xfrm>
          <a:prstGeom prst="rect">
            <a:avLst/>
          </a:prstGeom>
          <a:noFill/>
          <a:ln/>
        </p:spPr>
      </p:sp>
      <p:sp>
        <p:nvSpPr>
          <p:cNvPr id="24" name="Shape 6"/>
          <p:cNvSpPr/>
          <p:nvPr/>
        </p:nvSpPr>
        <p:spPr>
          <a:xfrm>
            <a:off x="10008047" y="3111014"/>
            <a:ext cx="5867662" cy="4012573"/>
          </a:xfrm>
          <a:prstGeom prst="rect">
            <a:avLst/>
          </a:prstGeom>
          <a:noFill/>
          <a:ln/>
        </p:spPr>
      </p:sp>
      <p:pic>
        <p:nvPicPr>
          <p:cNvPr id="26" name="Image 17" descr=" 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497313" y="3166778"/>
            <a:ext cx="312271" cy="396391"/>
          </a:xfrm>
          <a:prstGeom prst="rect">
            <a:avLst/>
          </a:prstGeom>
        </p:spPr>
      </p:pic>
      <p:sp>
        <p:nvSpPr>
          <p:cNvPr id="28" name="Text 7"/>
          <p:cNvSpPr/>
          <p:nvPr/>
        </p:nvSpPr>
        <p:spPr>
          <a:xfrm>
            <a:off x="10516069" y="4126855"/>
            <a:ext cx="5020957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endParaRPr lang="en-US" sz="4000" dirty="0"/>
          </a:p>
        </p:txBody>
      </p:sp>
      <p:sp>
        <p:nvSpPr>
          <p:cNvPr id="29" name="Text 8"/>
          <p:cNvSpPr/>
          <p:nvPr/>
        </p:nvSpPr>
        <p:spPr>
          <a:xfrm>
            <a:off x="10516069" y="4888736"/>
            <a:ext cx="4970155" cy="1845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60"/>
              </a:lnSpc>
              <a:spcAft>
                <a:spcPts val="800"/>
              </a:spcAft>
              <a:buNone/>
            </a:pPr>
            <a:endParaRPr lang="en-US" sz="2800" dirty="0"/>
          </a:p>
        </p:txBody>
      </p:sp>
      <p:sp>
        <p:nvSpPr>
          <p:cNvPr id="30" name="Shape 9"/>
          <p:cNvSpPr/>
          <p:nvPr/>
        </p:nvSpPr>
        <p:spPr>
          <a:xfrm>
            <a:off x="16129720" y="3111014"/>
            <a:ext cx="5867662" cy="4012573"/>
          </a:xfrm>
          <a:prstGeom prst="rect">
            <a:avLst/>
          </a:prstGeom>
          <a:noFill/>
          <a:ln/>
        </p:spPr>
      </p:sp>
      <p:sp>
        <p:nvSpPr>
          <p:cNvPr id="34" name="Text 10"/>
          <p:cNvSpPr/>
          <p:nvPr/>
        </p:nvSpPr>
        <p:spPr>
          <a:xfrm>
            <a:off x="17780794" y="3871559"/>
            <a:ext cx="5020957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endParaRPr lang="en-US" sz="4000" dirty="0"/>
          </a:p>
        </p:txBody>
      </p:sp>
      <p:sp>
        <p:nvSpPr>
          <p:cNvPr id="35" name="Text 11"/>
          <p:cNvSpPr/>
          <p:nvPr/>
        </p:nvSpPr>
        <p:spPr>
          <a:xfrm>
            <a:off x="16637743" y="4888736"/>
            <a:ext cx="4970155" cy="1845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60"/>
              </a:lnSpc>
              <a:spcAft>
                <a:spcPts val="800"/>
              </a:spcAft>
              <a:buNone/>
            </a:pPr>
            <a:endParaRPr lang="en-US" sz="2800" dirty="0"/>
          </a:p>
        </p:txBody>
      </p:sp>
      <p:sp>
        <p:nvSpPr>
          <p:cNvPr id="36" name="Shape 12"/>
          <p:cNvSpPr/>
          <p:nvPr/>
        </p:nvSpPr>
        <p:spPr>
          <a:xfrm>
            <a:off x="10008047" y="7377547"/>
            <a:ext cx="11989335" cy="3149108"/>
          </a:xfrm>
          <a:prstGeom prst="rect">
            <a:avLst/>
          </a:prstGeom>
          <a:noFill/>
          <a:ln/>
        </p:spPr>
      </p:sp>
      <p:sp>
        <p:nvSpPr>
          <p:cNvPr id="37" name="Shape 13"/>
          <p:cNvSpPr/>
          <p:nvPr/>
        </p:nvSpPr>
        <p:spPr>
          <a:xfrm>
            <a:off x="10008047" y="7377547"/>
            <a:ext cx="11989335" cy="3149108"/>
          </a:xfrm>
          <a:prstGeom prst="rect">
            <a:avLst/>
          </a:prstGeom>
          <a:noFill/>
          <a:ln/>
        </p:spPr>
      </p:sp>
      <p:pic>
        <p:nvPicPr>
          <p:cNvPr id="40" name="Image 24" descr=" 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08047" y="7885468"/>
            <a:ext cx="11989335" cy="2641187"/>
          </a:xfrm>
          <a:prstGeom prst="rect">
            <a:avLst/>
          </a:prstGeom>
        </p:spPr>
      </p:pic>
      <p:sp>
        <p:nvSpPr>
          <p:cNvPr id="41" name="Text 14"/>
          <p:cNvSpPr/>
          <p:nvPr/>
        </p:nvSpPr>
        <p:spPr>
          <a:xfrm>
            <a:off x="1045679" y="3335342"/>
            <a:ext cx="11142631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ru-RU" sz="4000" dirty="0"/>
              <a:t>Как\</a:t>
            </a:r>
            <a:endParaRPr lang="en-US" sz="4000" dirty="0"/>
          </a:p>
        </p:txBody>
      </p:sp>
      <p:sp>
        <p:nvSpPr>
          <p:cNvPr id="42" name="Text 15"/>
          <p:cNvSpPr/>
          <p:nvPr/>
        </p:nvSpPr>
        <p:spPr>
          <a:xfrm>
            <a:off x="982890" y="3102499"/>
            <a:ext cx="11091828" cy="981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742950" indent="-742950">
              <a:lnSpc>
                <a:spcPts val="3360"/>
              </a:lnSpc>
              <a:spcAft>
                <a:spcPts val="800"/>
              </a:spcAft>
              <a:buFont typeface="+mj-lt"/>
              <a:buAutoNum type="arabicPeriod"/>
            </a:pPr>
            <a:endParaRPr lang="ru-RU" sz="3600" dirty="0">
              <a:solidFill>
                <a:schemeClr val="bg1"/>
              </a:solidFill>
              <a:latin typeface="TT Octosquares DemiBold" panose="02010001040000080307" pitchFamily="2" charset="0"/>
            </a:endParaRPr>
          </a:p>
          <a:p>
            <a:pPr marL="0" indent="0" algn="l">
              <a:lnSpc>
                <a:spcPts val="3360"/>
              </a:lnSpc>
              <a:spcAft>
                <a:spcPts val="800"/>
              </a:spcAft>
              <a:buNone/>
            </a:pPr>
            <a:endParaRPr lang="en-US" sz="3600" dirty="0">
              <a:solidFill>
                <a:schemeClr val="bg1"/>
              </a:solidFill>
              <a:latin typeface="TT Octosquares DemiBold" panose="02010001040000080307" pitchFamily="2" charset="0"/>
            </a:endParaRPr>
          </a:p>
        </p:txBody>
      </p:sp>
      <p:pic>
        <p:nvPicPr>
          <p:cNvPr id="33" name="Image 7" descr=" ">
            <a:extLst>
              <a:ext uri="{FF2B5EF4-FFF2-40B4-BE49-F238E27FC236}">
                <a16:creationId xmlns:a16="http://schemas.microsoft.com/office/drawing/2014/main" id="{E16EF9A3-CF6E-486E-B4B5-FA2BB34240D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20921998">
            <a:off x="12810672" y="5440220"/>
            <a:ext cx="10666999" cy="7531679"/>
          </a:xfrm>
          <a:prstGeom prst="rect">
            <a:avLst/>
          </a:prstGeom>
        </p:spPr>
      </p:pic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BCED082A-E999-4EE1-B75D-B33777089B3D}"/>
              </a:ext>
            </a:extLst>
          </p:cNvPr>
          <p:cNvGrpSpPr/>
          <p:nvPr/>
        </p:nvGrpSpPr>
        <p:grpSpPr>
          <a:xfrm>
            <a:off x="20181314" y="11275338"/>
            <a:ext cx="2091360" cy="1320594"/>
            <a:chOff x="20049665" y="536436"/>
            <a:chExt cx="2091360" cy="1320594"/>
          </a:xfrm>
        </p:grpSpPr>
        <p:pic>
          <p:nvPicPr>
            <p:cNvPr id="44" name="Image 10" descr=" ">
              <a:extLst>
                <a:ext uri="{FF2B5EF4-FFF2-40B4-BE49-F238E27FC236}">
                  <a16:creationId xmlns:a16="http://schemas.microsoft.com/office/drawing/2014/main" id="{509920BD-F2CF-47DD-918E-D35F0B0E4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0049665" y="536436"/>
              <a:ext cx="2091360" cy="1320594"/>
            </a:xfrm>
            <a:prstGeom prst="rect">
              <a:avLst/>
            </a:prstGeom>
          </p:spPr>
        </p:pic>
        <p:pic>
          <p:nvPicPr>
            <p:cNvPr id="46" name="Image 11" descr=" ">
              <a:extLst>
                <a:ext uri="{FF2B5EF4-FFF2-40B4-BE49-F238E27FC236}">
                  <a16:creationId xmlns:a16="http://schemas.microsoft.com/office/drawing/2014/main" id="{CAE8EA05-E44F-4430-937A-FC72FC9F7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0524227" y="537284"/>
              <a:ext cx="366747" cy="455987"/>
            </a:xfrm>
            <a:prstGeom prst="rect">
              <a:avLst/>
            </a:prstGeom>
          </p:spPr>
        </p:pic>
        <p:pic>
          <p:nvPicPr>
            <p:cNvPr id="47" name="Image 12" descr=" ">
              <a:extLst>
                <a:ext uri="{FF2B5EF4-FFF2-40B4-BE49-F238E27FC236}">
                  <a16:creationId xmlns:a16="http://schemas.microsoft.com/office/drawing/2014/main" id="{E201436B-9A32-4560-87D0-2F723D529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1763670" y="537708"/>
              <a:ext cx="376919" cy="455845"/>
            </a:xfrm>
            <a:prstGeom prst="rect">
              <a:avLst/>
            </a:prstGeom>
          </p:spPr>
        </p:pic>
        <p:pic>
          <p:nvPicPr>
            <p:cNvPr id="48" name="Image 13" descr=" ">
              <a:extLst>
                <a:ext uri="{FF2B5EF4-FFF2-40B4-BE49-F238E27FC236}">
                  <a16:creationId xmlns:a16="http://schemas.microsoft.com/office/drawing/2014/main" id="{EADABFC9-CDC3-4D16-B6DA-E0235D9E2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1000388" y="538132"/>
              <a:ext cx="253701" cy="454573"/>
            </a:xfrm>
            <a:prstGeom prst="rect">
              <a:avLst/>
            </a:prstGeom>
          </p:spPr>
        </p:pic>
        <p:pic>
          <p:nvPicPr>
            <p:cNvPr id="49" name="Image 14" descr=" ">
              <a:extLst>
                <a:ext uri="{FF2B5EF4-FFF2-40B4-BE49-F238E27FC236}">
                  <a16:creationId xmlns:a16="http://schemas.microsoft.com/office/drawing/2014/main" id="{98167845-6550-489A-9140-3C0F773F8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740449" y="1121796"/>
              <a:ext cx="395518" cy="456835"/>
            </a:xfrm>
            <a:prstGeom prst="rect">
              <a:avLst/>
            </a:prstGeom>
          </p:spPr>
        </p:pic>
        <p:pic>
          <p:nvPicPr>
            <p:cNvPr id="50" name="Image 15" descr=" ">
              <a:extLst>
                <a:ext uri="{FF2B5EF4-FFF2-40B4-BE49-F238E27FC236}">
                  <a16:creationId xmlns:a16="http://schemas.microsoft.com/office/drawing/2014/main" id="{0FB71721-B415-4066-A387-0EA9D403A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1568673" y="1120523"/>
              <a:ext cx="335943" cy="456694"/>
            </a:xfrm>
            <a:prstGeom prst="rect">
              <a:avLst/>
            </a:prstGeom>
          </p:spPr>
        </p:pic>
        <p:pic>
          <p:nvPicPr>
            <p:cNvPr id="51" name="Image 16" descr=" ">
              <a:extLst>
                <a:ext uri="{FF2B5EF4-FFF2-40B4-BE49-F238E27FC236}">
                  <a16:creationId xmlns:a16="http://schemas.microsoft.com/office/drawing/2014/main" id="{8B013D4E-686C-4F76-898C-C265FCC53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21211516" y="1122078"/>
              <a:ext cx="273462" cy="455138"/>
            </a:xfrm>
            <a:prstGeom prst="rect">
              <a:avLst/>
            </a:prstGeom>
          </p:spPr>
        </p:pic>
        <p:pic>
          <p:nvPicPr>
            <p:cNvPr id="52" name="Image 17" descr=" ">
              <a:extLst>
                <a:ext uri="{FF2B5EF4-FFF2-40B4-BE49-F238E27FC236}">
                  <a16:creationId xmlns:a16="http://schemas.microsoft.com/office/drawing/2014/main" id="{2A0486A2-66C7-4101-A97B-5DC7CFBA8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0284913" y="1122078"/>
              <a:ext cx="380260" cy="455138"/>
            </a:xfrm>
            <a:prstGeom prst="rect">
              <a:avLst/>
            </a:prstGeom>
          </p:spPr>
        </p:pic>
        <p:pic>
          <p:nvPicPr>
            <p:cNvPr id="53" name="Image 18" descr=" ">
              <a:extLst>
                <a:ext uri="{FF2B5EF4-FFF2-40B4-BE49-F238E27FC236}">
                  <a16:creationId xmlns:a16="http://schemas.microsoft.com/office/drawing/2014/main" id="{50F26032-E731-4D06-A4D6-8A46D568D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1568673" y="1122078"/>
              <a:ext cx="335943" cy="455987"/>
            </a:xfrm>
            <a:prstGeom prst="rect">
              <a:avLst/>
            </a:prstGeom>
          </p:spPr>
        </p:pic>
      </p:grpSp>
      <p:sp>
        <p:nvSpPr>
          <p:cNvPr id="10" name="Rectangle 1">
            <a:extLst>
              <a:ext uri="{FF2B5EF4-FFF2-40B4-BE49-F238E27FC236}">
                <a16:creationId xmlns:a16="http://schemas.microsoft.com/office/drawing/2014/main" id="{B4DC9458-7BA6-4738-9654-F8DB12F33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035" y="4012570"/>
            <a:ext cx="12989510" cy="6542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761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5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Парсинг</a:t>
            </a:r>
            <a:r>
              <a:rPr kumimoji="0" lang="ru-RU" altLang="ru-RU" sz="5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 новостей</a:t>
            </a:r>
            <a:r>
              <a:rPr kumimoji="0" lang="ru-RU" altLang="ru-RU" sz="5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5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Автоматизация сбора данных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5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Очистка и нормализация текста</a:t>
            </a:r>
            <a:endParaRPr kumimoji="0" lang="en-US" altLang="ru-RU" sz="5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quote-cjk-patch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ru-RU" altLang="ru-RU" sz="5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quote-cjk-patch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5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Суммаризация</a:t>
            </a:r>
            <a:r>
              <a:rPr kumimoji="0" lang="ru-RU" altLang="ru-RU" sz="5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sz="5400" dirty="0">
                <a:solidFill>
                  <a:schemeClr val="bg1"/>
                </a:solidFill>
                <a:latin typeface="quote-cjk-patch"/>
              </a:rPr>
              <a:t>И</a:t>
            </a:r>
            <a:r>
              <a:rPr kumimoji="0" lang="ru-RU" altLang="ru-RU" sz="5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спользование </a:t>
            </a:r>
            <a:r>
              <a:rPr kumimoji="0" lang="en-US" altLang="ru-RU" sz="5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LLM</a:t>
            </a:r>
            <a:r>
              <a:rPr kumimoji="0" lang="ru-RU" altLang="ru-RU" sz="5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-модели для </a:t>
            </a:r>
            <a:r>
              <a:rPr lang="ru-RU" altLang="ru-RU" sz="5400" dirty="0" err="1">
                <a:solidFill>
                  <a:schemeClr val="bg1"/>
                </a:solidFill>
                <a:latin typeface="quote-cjk-patch"/>
              </a:rPr>
              <a:t>суммаризации</a:t>
            </a:r>
            <a:endParaRPr kumimoji="0" lang="ru-RU" altLang="ru-RU" sz="5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quote-cjk-patch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6F4BF10-DE97-48EC-A060-4633869E7567}"/>
              </a:ext>
            </a:extLst>
          </p:cNvPr>
          <p:cNvSpPr txBox="1"/>
          <p:nvPr/>
        </p:nvSpPr>
        <p:spPr>
          <a:xfrm>
            <a:off x="909049" y="2348149"/>
            <a:ext cx="192140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5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3. Разработка MVP </a:t>
            </a:r>
          </a:p>
        </p:txBody>
      </p:sp>
    </p:spTree>
    <p:extLst>
      <p:ext uri="{BB962C8B-B14F-4D97-AF65-F5344CB8AC3E}">
        <p14:creationId xmlns:p14="http://schemas.microsoft.com/office/powerpoint/2010/main" val="2808134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 9" descr=" ">
            <a:extLst>
              <a:ext uri="{FF2B5EF4-FFF2-40B4-BE49-F238E27FC236}">
                <a16:creationId xmlns:a16="http://schemas.microsoft.com/office/drawing/2014/main" id="{3762EE79-4909-4A03-8BF4-708B5C5D3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405992">
            <a:off x="14483277" y="953409"/>
            <a:ext cx="8989295" cy="6977560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0" y="0"/>
            <a:ext cx="22759416" cy="13002768"/>
          </a:xfrm>
          <a:prstGeom prst="rect">
            <a:avLst/>
          </a:prstGeom>
          <a:noFill/>
          <a:ln/>
        </p:spPr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5028" y="0"/>
            <a:ext cx="6351" cy="13002768"/>
          </a:xfrm>
          <a:prstGeom prst="rect">
            <a:avLst/>
          </a:prstGeom>
        </p:spPr>
      </p:pic>
      <p:pic>
        <p:nvPicPr>
          <p:cNvPr id="4" name="Image 1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16588" y="0"/>
            <a:ext cx="6351" cy="13002768"/>
          </a:xfrm>
          <a:prstGeom prst="rect">
            <a:avLst/>
          </a:prstGeom>
        </p:spPr>
      </p:pic>
      <p:pic>
        <p:nvPicPr>
          <p:cNvPr id="5" name="Image 2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98148" y="0"/>
            <a:ext cx="6351" cy="13002768"/>
          </a:xfrm>
          <a:prstGeom prst="rect">
            <a:avLst/>
          </a:prstGeom>
        </p:spPr>
      </p:pic>
      <p:pic>
        <p:nvPicPr>
          <p:cNvPr id="6" name="Image 3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79708" y="0"/>
            <a:ext cx="6351" cy="13002768"/>
          </a:xfrm>
          <a:prstGeom prst="rect">
            <a:avLst/>
          </a:prstGeom>
        </p:spPr>
      </p:pic>
      <p:pic>
        <p:nvPicPr>
          <p:cNvPr id="7" name="Image 4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961268" y="0"/>
            <a:ext cx="6350" cy="13002768"/>
          </a:xfrm>
          <a:prstGeom prst="rect">
            <a:avLst/>
          </a:prstGeom>
        </p:spPr>
      </p:pic>
      <p:pic>
        <p:nvPicPr>
          <p:cNvPr id="8" name="Image 5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654467" y="-689926"/>
            <a:ext cx="6350" cy="13002768"/>
          </a:xfrm>
          <a:prstGeom prst="rect">
            <a:avLst/>
          </a:prstGeom>
        </p:spPr>
      </p:pic>
      <p:pic>
        <p:nvPicPr>
          <p:cNvPr id="9" name="Image 6" descr=" 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2121213" y="0"/>
            <a:ext cx="6350" cy="13002768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>
            <a:off x="1053469" y="687356"/>
            <a:ext cx="4682276" cy="770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5000" kern="0" spc="-100" dirty="0">
                <a:solidFill>
                  <a:srgbClr val="E8F1FB">
                    <a:alpha val="100000"/>
                  </a:srgbClr>
                </a:solidFill>
                <a:latin typeface="TT Octosquares Medium" pitchFamily="34" charset="0"/>
                <a:ea typeface="TT Octosquares Medium" pitchFamily="34" charset="-122"/>
                <a:cs typeface="TT Octosquares Medium" pitchFamily="34" charset="-120"/>
              </a:rPr>
              <a:t>/</a:t>
            </a:r>
            <a:r>
              <a:rPr lang="ru-RU" sz="5000" kern="0" spc="-100" dirty="0">
                <a:solidFill>
                  <a:srgbClr val="E8F1FB">
                    <a:alpha val="100000"/>
                  </a:srgbClr>
                </a:solidFill>
                <a:latin typeface="TT Octosquares Medium" pitchFamily="34" charset="0"/>
                <a:ea typeface="TT Octosquares Medium" pitchFamily="34" charset="-122"/>
                <a:cs typeface="TT Octosquares Medium" pitchFamily="34" charset="-120"/>
              </a:rPr>
              <a:t> РЕШЕНИЕ</a:t>
            </a:r>
            <a:endParaRPr lang="en-US" sz="5000" dirty="0"/>
          </a:p>
        </p:txBody>
      </p:sp>
      <p:sp>
        <p:nvSpPr>
          <p:cNvPr id="14" name="Shape 3"/>
          <p:cNvSpPr/>
          <p:nvPr/>
        </p:nvSpPr>
        <p:spPr>
          <a:xfrm>
            <a:off x="1524068" y="9764774"/>
            <a:ext cx="5092927" cy="1269802"/>
          </a:xfrm>
          <a:prstGeom prst="rect">
            <a:avLst/>
          </a:prstGeom>
          <a:noFill/>
          <a:ln/>
        </p:spPr>
      </p:sp>
      <p:sp>
        <p:nvSpPr>
          <p:cNvPr id="22" name="Shape 4"/>
          <p:cNvSpPr/>
          <p:nvPr/>
        </p:nvSpPr>
        <p:spPr>
          <a:xfrm>
            <a:off x="10008047" y="3111014"/>
            <a:ext cx="11989335" cy="7415641"/>
          </a:xfrm>
          <a:prstGeom prst="rect">
            <a:avLst/>
          </a:prstGeom>
          <a:noFill/>
          <a:ln/>
        </p:spPr>
      </p:sp>
      <p:sp>
        <p:nvSpPr>
          <p:cNvPr id="23" name="Shape 5"/>
          <p:cNvSpPr/>
          <p:nvPr/>
        </p:nvSpPr>
        <p:spPr>
          <a:xfrm>
            <a:off x="10008047" y="3111014"/>
            <a:ext cx="11989335" cy="4012573"/>
          </a:xfrm>
          <a:prstGeom prst="rect">
            <a:avLst/>
          </a:prstGeom>
          <a:noFill/>
          <a:ln/>
        </p:spPr>
      </p:sp>
      <p:sp>
        <p:nvSpPr>
          <p:cNvPr id="24" name="Shape 6"/>
          <p:cNvSpPr/>
          <p:nvPr/>
        </p:nvSpPr>
        <p:spPr>
          <a:xfrm>
            <a:off x="10008047" y="3111014"/>
            <a:ext cx="5867662" cy="4012573"/>
          </a:xfrm>
          <a:prstGeom prst="rect">
            <a:avLst/>
          </a:prstGeom>
          <a:noFill/>
          <a:ln/>
        </p:spPr>
      </p:sp>
      <p:pic>
        <p:nvPicPr>
          <p:cNvPr id="26" name="Image 17" descr=" 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497313" y="3166778"/>
            <a:ext cx="312271" cy="396391"/>
          </a:xfrm>
          <a:prstGeom prst="rect">
            <a:avLst/>
          </a:prstGeom>
        </p:spPr>
      </p:pic>
      <p:sp>
        <p:nvSpPr>
          <p:cNvPr id="28" name="Text 7"/>
          <p:cNvSpPr/>
          <p:nvPr/>
        </p:nvSpPr>
        <p:spPr>
          <a:xfrm>
            <a:off x="10516069" y="4126855"/>
            <a:ext cx="5020957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endParaRPr lang="en-US" sz="4000" dirty="0"/>
          </a:p>
        </p:txBody>
      </p:sp>
      <p:sp>
        <p:nvSpPr>
          <p:cNvPr id="29" name="Text 8"/>
          <p:cNvSpPr/>
          <p:nvPr/>
        </p:nvSpPr>
        <p:spPr>
          <a:xfrm>
            <a:off x="10516069" y="4888736"/>
            <a:ext cx="4970155" cy="1845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60"/>
              </a:lnSpc>
              <a:spcAft>
                <a:spcPts val="800"/>
              </a:spcAft>
              <a:buNone/>
            </a:pPr>
            <a:endParaRPr lang="en-US" sz="2800" dirty="0"/>
          </a:p>
        </p:txBody>
      </p:sp>
      <p:sp>
        <p:nvSpPr>
          <p:cNvPr id="30" name="Shape 9"/>
          <p:cNvSpPr/>
          <p:nvPr/>
        </p:nvSpPr>
        <p:spPr>
          <a:xfrm>
            <a:off x="16129720" y="3111014"/>
            <a:ext cx="5867662" cy="4012573"/>
          </a:xfrm>
          <a:prstGeom prst="rect">
            <a:avLst/>
          </a:prstGeom>
          <a:noFill/>
          <a:ln/>
        </p:spPr>
      </p:sp>
      <p:sp>
        <p:nvSpPr>
          <p:cNvPr id="34" name="Text 10"/>
          <p:cNvSpPr/>
          <p:nvPr/>
        </p:nvSpPr>
        <p:spPr>
          <a:xfrm>
            <a:off x="17780794" y="3871559"/>
            <a:ext cx="5020957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endParaRPr lang="en-US" sz="4000" dirty="0"/>
          </a:p>
        </p:txBody>
      </p:sp>
      <p:sp>
        <p:nvSpPr>
          <p:cNvPr id="35" name="Text 11"/>
          <p:cNvSpPr/>
          <p:nvPr/>
        </p:nvSpPr>
        <p:spPr>
          <a:xfrm>
            <a:off x="16637743" y="4888736"/>
            <a:ext cx="4970155" cy="1845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60"/>
              </a:lnSpc>
              <a:spcAft>
                <a:spcPts val="800"/>
              </a:spcAft>
              <a:buNone/>
            </a:pPr>
            <a:endParaRPr lang="en-US" sz="2800" dirty="0"/>
          </a:p>
        </p:txBody>
      </p:sp>
      <p:sp>
        <p:nvSpPr>
          <p:cNvPr id="36" name="Shape 12"/>
          <p:cNvSpPr/>
          <p:nvPr/>
        </p:nvSpPr>
        <p:spPr>
          <a:xfrm>
            <a:off x="10008047" y="7377547"/>
            <a:ext cx="11989335" cy="3149108"/>
          </a:xfrm>
          <a:prstGeom prst="rect">
            <a:avLst/>
          </a:prstGeom>
          <a:noFill/>
          <a:ln/>
        </p:spPr>
      </p:sp>
      <p:sp>
        <p:nvSpPr>
          <p:cNvPr id="37" name="Shape 13"/>
          <p:cNvSpPr/>
          <p:nvPr/>
        </p:nvSpPr>
        <p:spPr>
          <a:xfrm>
            <a:off x="10008047" y="7377547"/>
            <a:ext cx="11989335" cy="3149108"/>
          </a:xfrm>
          <a:prstGeom prst="rect">
            <a:avLst/>
          </a:prstGeom>
          <a:noFill/>
          <a:ln/>
        </p:spPr>
      </p:sp>
      <p:pic>
        <p:nvPicPr>
          <p:cNvPr id="40" name="Image 24" descr=" 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08047" y="7885468"/>
            <a:ext cx="11989335" cy="2641187"/>
          </a:xfrm>
          <a:prstGeom prst="rect">
            <a:avLst/>
          </a:prstGeom>
        </p:spPr>
      </p:pic>
      <p:sp>
        <p:nvSpPr>
          <p:cNvPr id="41" name="Text 14"/>
          <p:cNvSpPr/>
          <p:nvPr/>
        </p:nvSpPr>
        <p:spPr>
          <a:xfrm>
            <a:off x="1105924" y="2363124"/>
            <a:ext cx="11142631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5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4. Дополнительные функции</a:t>
            </a:r>
          </a:p>
        </p:txBody>
      </p:sp>
      <p:sp>
        <p:nvSpPr>
          <p:cNvPr id="42" name="Text 15"/>
          <p:cNvSpPr/>
          <p:nvPr/>
        </p:nvSpPr>
        <p:spPr>
          <a:xfrm>
            <a:off x="982890" y="3102499"/>
            <a:ext cx="11091828" cy="981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742950" indent="-742950">
              <a:lnSpc>
                <a:spcPts val="3360"/>
              </a:lnSpc>
              <a:spcAft>
                <a:spcPts val="800"/>
              </a:spcAft>
              <a:buFont typeface="+mj-lt"/>
              <a:buAutoNum type="arabicPeriod"/>
            </a:pPr>
            <a:endParaRPr lang="ru-RU" sz="3600" dirty="0">
              <a:solidFill>
                <a:schemeClr val="bg1"/>
              </a:solidFill>
              <a:latin typeface="TT Octosquares DemiBold" panose="02010001040000080307" pitchFamily="2" charset="0"/>
            </a:endParaRPr>
          </a:p>
          <a:p>
            <a:pPr marL="0" indent="0" algn="l">
              <a:lnSpc>
                <a:spcPts val="3360"/>
              </a:lnSpc>
              <a:spcAft>
                <a:spcPts val="800"/>
              </a:spcAft>
              <a:buNone/>
            </a:pPr>
            <a:endParaRPr lang="en-US" sz="3600" dirty="0">
              <a:solidFill>
                <a:schemeClr val="bg1"/>
              </a:solidFill>
              <a:latin typeface="TT Octosquares DemiBold" panose="02010001040000080307" pitchFamily="2" charset="0"/>
            </a:endParaRPr>
          </a:p>
        </p:txBody>
      </p:sp>
      <p:pic>
        <p:nvPicPr>
          <p:cNvPr id="33" name="Image 7" descr=" ">
            <a:extLst>
              <a:ext uri="{FF2B5EF4-FFF2-40B4-BE49-F238E27FC236}">
                <a16:creationId xmlns:a16="http://schemas.microsoft.com/office/drawing/2014/main" id="{E16EF9A3-CF6E-486E-B4B5-FA2BB34240D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20921998">
            <a:off x="13396823" y="5440220"/>
            <a:ext cx="10666999" cy="7531679"/>
          </a:xfrm>
          <a:prstGeom prst="rect">
            <a:avLst/>
          </a:prstGeom>
        </p:spPr>
      </p:pic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BCED082A-E999-4EE1-B75D-B33777089B3D}"/>
              </a:ext>
            </a:extLst>
          </p:cNvPr>
          <p:cNvGrpSpPr/>
          <p:nvPr/>
        </p:nvGrpSpPr>
        <p:grpSpPr>
          <a:xfrm>
            <a:off x="20181314" y="11275338"/>
            <a:ext cx="2091360" cy="1320594"/>
            <a:chOff x="20049665" y="536436"/>
            <a:chExt cx="2091360" cy="1320594"/>
          </a:xfrm>
        </p:grpSpPr>
        <p:pic>
          <p:nvPicPr>
            <p:cNvPr id="44" name="Image 10" descr=" ">
              <a:extLst>
                <a:ext uri="{FF2B5EF4-FFF2-40B4-BE49-F238E27FC236}">
                  <a16:creationId xmlns:a16="http://schemas.microsoft.com/office/drawing/2014/main" id="{509920BD-F2CF-47DD-918E-D35F0B0E4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0049665" y="536436"/>
              <a:ext cx="2091360" cy="1320594"/>
            </a:xfrm>
            <a:prstGeom prst="rect">
              <a:avLst/>
            </a:prstGeom>
          </p:spPr>
        </p:pic>
        <p:pic>
          <p:nvPicPr>
            <p:cNvPr id="46" name="Image 11" descr=" ">
              <a:extLst>
                <a:ext uri="{FF2B5EF4-FFF2-40B4-BE49-F238E27FC236}">
                  <a16:creationId xmlns:a16="http://schemas.microsoft.com/office/drawing/2014/main" id="{CAE8EA05-E44F-4430-937A-FC72FC9F7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0524227" y="537284"/>
              <a:ext cx="366747" cy="455987"/>
            </a:xfrm>
            <a:prstGeom prst="rect">
              <a:avLst/>
            </a:prstGeom>
          </p:spPr>
        </p:pic>
        <p:pic>
          <p:nvPicPr>
            <p:cNvPr id="47" name="Image 12" descr=" ">
              <a:extLst>
                <a:ext uri="{FF2B5EF4-FFF2-40B4-BE49-F238E27FC236}">
                  <a16:creationId xmlns:a16="http://schemas.microsoft.com/office/drawing/2014/main" id="{E201436B-9A32-4560-87D0-2F723D529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1763670" y="537708"/>
              <a:ext cx="376919" cy="455845"/>
            </a:xfrm>
            <a:prstGeom prst="rect">
              <a:avLst/>
            </a:prstGeom>
          </p:spPr>
        </p:pic>
        <p:pic>
          <p:nvPicPr>
            <p:cNvPr id="48" name="Image 13" descr=" ">
              <a:extLst>
                <a:ext uri="{FF2B5EF4-FFF2-40B4-BE49-F238E27FC236}">
                  <a16:creationId xmlns:a16="http://schemas.microsoft.com/office/drawing/2014/main" id="{EADABFC9-CDC3-4D16-B6DA-E0235D9E2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1000388" y="538132"/>
              <a:ext cx="253701" cy="454573"/>
            </a:xfrm>
            <a:prstGeom prst="rect">
              <a:avLst/>
            </a:prstGeom>
          </p:spPr>
        </p:pic>
        <p:pic>
          <p:nvPicPr>
            <p:cNvPr id="49" name="Image 14" descr=" ">
              <a:extLst>
                <a:ext uri="{FF2B5EF4-FFF2-40B4-BE49-F238E27FC236}">
                  <a16:creationId xmlns:a16="http://schemas.microsoft.com/office/drawing/2014/main" id="{98167845-6550-489A-9140-3C0F773F8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740449" y="1121796"/>
              <a:ext cx="395518" cy="456835"/>
            </a:xfrm>
            <a:prstGeom prst="rect">
              <a:avLst/>
            </a:prstGeom>
          </p:spPr>
        </p:pic>
        <p:pic>
          <p:nvPicPr>
            <p:cNvPr id="50" name="Image 15" descr=" ">
              <a:extLst>
                <a:ext uri="{FF2B5EF4-FFF2-40B4-BE49-F238E27FC236}">
                  <a16:creationId xmlns:a16="http://schemas.microsoft.com/office/drawing/2014/main" id="{0FB71721-B415-4066-A387-0EA9D403A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1568673" y="1120523"/>
              <a:ext cx="335943" cy="456694"/>
            </a:xfrm>
            <a:prstGeom prst="rect">
              <a:avLst/>
            </a:prstGeom>
          </p:spPr>
        </p:pic>
        <p:pic>
          <p:nvPicPr>
            <p:cNvPr id="51" name="Image 16" descr=" ">
              <a:extLst>
                <a:ext uri="{FF2B5EF4-FFF2-40B4-BE49-F238E27FC236}">
                  <a16:creationId xmlns:a16="http://schemas.microsoft.com/office/drawing/2014/main" id="{8B013D4E-686C-4F76-898C-C265FCC53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21211516" y="1122078"/>
              <a:ext cx="273462" cy="455138"/>
            </a:xfrm>
            <a:prstGeom prst="rect">
              <a:avLst/>
            </a:prstGeom>
          </p:spPr>
        </p:pic>
        <p:pic>
          <p:nvPicPr>
            <p:cNvPr id="52" name="Image 17" descr=" ">
              <a:extLst>
                <a:ext uri="{FF2B5EF4-FFF2-40B4-BE49-F238E27FC236}">
                  <a16:creationId xmlns:a16="http://schemas.microsoft.com/office/drawing/2014/main" id="{2A0486A2-66C7-4101-A97B-5DC7CFBA8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0284913" y="1122078"/>
              <a:ext cx="380260" cy="455138"/>
            </a:xfrm>
            <a:prstGeom prst="rect">
              <a:avLst/>
            </a:prstGeom>
          </p:spPr>
        </p:pic>
        <p:pic>
          <p:nvPicPr>
            <p:cNvPr id="53" name="Image 18" descr=" ">
              <a:extLst>
                <a:ext uri="{FF2B5EF4-FFF2-40B4-BE49-F238E27FC236}">
                  <a16:creationId xmlns:a16="http://schemas.microsoft.com/office/drawing/2014/main" id="{50F26032-E731-4D06-A4D6-8A46D568D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1568673" y="1122078"/>
              <a:ext cx="335943" cy="455987"/>
            </a:xfrm>
            <a:prstGeom prst="rect">
              <a:avLst/>
            </a:prstGeom>
          </p:spPr>
        </p:pic>
      </p:grpSp>
      <p:sp>
        <p:nvSpPr>
          <p:cNvPr id="10" name="Rectangle 1">
            <a:extLst>
              <a:ext uri="{FF2B5EF4-FFF2-40B4-BE49-F238E27FC236}">
                <a16:creationId xmlns:a16="http://schemas.microsoft.com/office/drawing/2014/main" id="{B4DC9458-7BA6-4738-9654-F8DB12F33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284" y="4086551"/>
            <a:ext cx="14272411" cy="59573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761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4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Персонализация</a:t>
            </a:r>
            <a:r>
              <a:rPr kumimoji="0" lang="ru-RU" altLang="ru-RU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Подписки на теги (</a:t>
            </a:r>
            <a:r>
              <a:rPr lang="ru-RU" altLang="ru-RU" sz="4800" dirty="0">
                <a:solidFill>
                  <a:schemeClr val="bg1"/>
                </a:solidFill>
                <a:latin typeface="quote-cjk-patch"/>
              </a:rPr>
              <a:t>сектора экономики, компании)</a:t>
            </a:r>
            <a:endParaRPr kumimoji="0" lang="ru-RU" altLang="ru-RU" sz="4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quote-cjk-patch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Получение отчета</a:t>
            </a:r>
            <a:r>
              <a:rPr kumimoji="0" lang="en-US" altLang="ru-RU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 </a:t>
            </a:r>
            <a:r>
              <a:rPr kumimoji="0" lang="ru-RU" altLang="ru-RU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по расписанию или триггерам.</a:t>
            </a:r>
            <a:endParaRPr kumimoji="0" lang="en-US" altLang="ru-RU" sz="4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quote-cjk-patch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ru-RU" sz="4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quote-cjk-patch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4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Анализ тональности</a:t>
            </a:r>
            <a:r>
              <a:rPr kumimoji="0" lang="ru-RU" altLang="ru-RU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: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altLang="ru-RU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Определение позитивных/негативных новостей влияющих</a:t>
            </a:r>
            <a:r>
              <a:rPr kumimoji="0" lang="ru-RU" altLang="ru-RU" sz="4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quote-cjk-patch"/>
              </a:rPr>
              <a:t> на рынок акций </a:t>
            </a:r>
            <a:endParaRPr kumimoji="0" lang="ru-RU" altLang="ru-RU" sz="4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quote-cjk-patch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4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312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2759416" cy="13002768"/>
          </a:xfrm>
          <a:prstGeom prst="rect">
            <a:avLst/>
          </a:prstGeom>
          <a:noFill/>
          <a:ln/>
        </p:spPr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1143" y="0"/>
            <a:ext cx="6351" cy="13002768"/>
          </a:xfrm>
          <a:prstGeom prst="rect">
            <a:avLst/>
          </a:prstGeom>
        </p:spPr>
      </p:pic>
      <p:pic>
        <p:nvPicPr>
          <p:cNvPr id="4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6588" y="0"/>
            <a:ext cx="6351" cy="13002768"/>
          </a:xfrm>
          <a:prstGeom prst="rect">
            <a:avLst/>
          </a:prstGeom>
        </p:spPr>
      </p:pic>
      <p:pic>
        <p:nvPicPr>
          <p:cNvPr id="5" name="Image 2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98148" y="0"/>
            <a:ext cx="6351" cy="13002768"/>
          </a:xfrm>
          <a:prstGeom prst="rect">
            <a:avLst/>
          </a:prstGeom>
        </p:spPr>
      </p:pic>
      <p:pic>
        <p:nvPicPr>
          <p:cNvPr id="6" name="Image 3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79708" y="0"/>
            <a:ext cx="6351" cy="13002768"/>
          </a:xfrm>
          <a:prstGeom prst="rect">
            <a:avLst/>
          </a:prstGeom>
        </p:spPr>
      </p:pic>
      <p:pic>
        <p:nvPicPr>
          <p:cNvPr id="7" name="Image 4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961268" y="0"/>
            <a:ext cx="6350" cy="13002768"/>
          </a:xfrm>
          <a:prstGeom prst="rect">
            <a:avLst/>
          </a:prstGeom>
        </p:spPr>
      </p:pic>
      <p:pic>
        <p:nvPicPr>
          <p:cNvPr id="8" name="Image 5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542828" y="0"/>
            <a:ext cx="6350" cy="13002768"/>
          </a:xfrm>
          <a:prstGeom prst="rect">
            <a:avLst/>
          </a:prstGeom>
        </p:spPr>
      </p:pic>
      <p:pic>
        <p:nvPicPr>
          <p:cNvPr id="9" name="Image 6" descr=" 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121213" y="0"/>
            <a:ext cx="6350" cy="13002768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>
            <a:off x="1016044" y="1015841"/>
            <a:ext cx="6049461" cy="846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5000" kern="0" spc="-100" dirty="0">
                <a:solidFill>
                  <a:srgbClr val="E8F1FB">
                    <a:alpha val="100000"/>
                  </a:srgbClr>
                </a:solidFill>
                <a:latin typeface="TT Octosquares Medium" pitchFamily="34" charset="0"/>
                <a:ea typeface="TT Octosquares Medium" pitchFamily="34" charset="-122"/>
                <a:cs typeface="TT Octosquares Medium" pitchFamily="34" charset="-120"/>
              </a:rPr>
              <a:t>/ </a:t>
            </a:r>
            <a:r>
              <a:rPr lang="ru-RU" sz="5000" kern="0" spc="-100" dirty="0">
                <a:solidFill>
                  <a:srgbClr val="E8F1FB">
                    <a:alpha val="100000"/>
                  </a:srgbClr>
                </a:solidFill>
                <a:latin typeface="TT Octosquares Medium" pitchFamily="34" charset="0"/>
                <a:ea typeface="TT Octosquares Medium" pitchFamily="34" charset="-122"/>
                <a:cs typeface="TT Octosquares Medium" pitchFamily="34" charset="-120"/>
              </a:rPr>
              <a:t>КАК РАБОТАЕТ</a:t>
            </a:r>
            <a:endParaRPr lang="en-US" sz="5000" dirty="0"/>
          </a:p>
        </p:txBody>
      </p:sp>
      <p:sp>
        <p:nvSpPr>
          <p:cNvPr id="23" name="Shape 3"/>
          <p:cNvSpPr/>
          <p:nvPr/>
        </p:nvSpPr>
        <p:spPr>
          <a:xfrm>
            <a:off x="1016045" y="5244280"/>
            <a:ext cx="11989335" cy="3149108"/>
          </a:xfrm>
          <a:prstGeom prst="rect">
            <a:avLst/>
          </a:prstGeom>
          <a:noFill/>
          <a:ln/>
        </p:spPr>
      </p:sp>
      <p:sp>
        <p:nvSpPr>
          <p:cNvPr id="24" name="Shape 4"/>
          <p:cNvSpPr/>
          <p:nvPr/>
        </p:nvSpPr>
        <p:spPr>
          <a:xfrm>
            <a:off x="1016045" y="5244280"/>
            <a:ext cx="11989335" cy="3149108"/>
          </a:xfrm>
          <a:prstGeom prst="rect">
            <a:avLst/>
          </a:prstGeom>
          <a:noFill/>
          <a:ln/>
        </p:spPr>
      </p:sp>
      <p:sp>
        <p:nvSpPr>
          <p:cNvPr id="25" name="Shape 5"/>
          <p:cNvSpPr/>
          <p:nvPr/>
        </p:nvSpPr>
        <p:spPr>
          <a:xfrm>
            <a:off x="1016045" y="5244280"/>
            <a:ext cx="11989335" cy="3149108"/>
          </a:xfrm>
          <a:prstGeom prst="rect">
            <a:avLst/>
          </a:prstGeom>
          <a:noFill/>
          <a:ln/>
        </p:spPr>
      </p:sp>
      <p:pic>
        <p:nvPicPr>
          <p:cNvPr id="26" name="Image 18" descr=" 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4170" y="2672848"/>
            <a:ext cx="11989335" cy="507921"/>
          </a:xfrm>
          <a:prstGeom prst="rect">
            <a:avLst/>
          </a:prstGeom>
        </p:spPr>
      </p:pic>
      <p:pic>
        <p:nvPicPr>
          <p:cNvPr id="27" name="Image 19" descr=" 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626985" y="5300045"/>
            <a:ext cx="312271" cy="396391"/>
          </a:xfrm>
          <a:prstGeom prst="rect">
            <a:avLst/>
          </a:prstGeom>
        </p:spPr>
      </p:pic>
      <p:pic>
        <p:nvPicPr>
          <p:cNvPr id="31" name="Image 4" descr=" ">
            <a:extLst>
              <a:ext uri="{FF2B5EF4-FFF2-40B4-BE49-F238E27FC236}">
                <a16:creationId xmlns:a16="http://schemas.microsoft.com/office/drawing/2014/main" id="{0CF75E5B-3237-4CC1-AD66-2DA661F1E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961268" y="0"/>
            <a:ext cx="6350" cy="13002768"/>
          </a:xfrm>
          <a:prstGeom prst="rect">
            <a:avLst/>
          </a:prstGeom>
        </p:spPr>
      </p:pic>
      <p:pic>
        <p:nvPicPr>
          <p:cNvPr id="32" name="Image 5" descr=" ">
            <a:extLst>
              <a:ext uri="{FF2B5EF4-FFF2-40B4-BE49-F238E27FC236}">
                <a16:creationId xmlns:a16="http://schemas.microsoft.com/office/drawing/2014/main" id="{F643042A-8DB9-43F3-93C8-8D5470DE2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542828" y="0"/>
            <a:ext cx="6350" cy="13002768"/>
          </a:xfrm>
          <a:prstGeom prst="rect">
            <a:avLst/>
          </a:prstGeom>
        </p:spPr>
      </p:pic>
      <p:pic>
        <p:nvPicPr>
          <p:cNvPr id="33" name="Image 6" descr=" ">
            <a:extLst>
              <a:ext uri="{FF2B5EF4-FFF2-40B4-BE49-F238E27FC236}">
                <a16:creationId xmlns:a16="http://schemas.microsoft.com/office/drawing/2014/main" id="{8E2A7408-FA67-4E2F-9A23-386307AC95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121213" y="0"/>
            <a:ext cx="6350" cy="13002768"/>
          </a:xfrm>
          <a:prstGeom prst="rect">
            <a:avLst/>
          </a:prstGeom>
        </p:spPr>
      </p:pic>
      <p:pic>
        <p:nvPicPr>
          <p:cNvPr id="44" name="Image 4" descr=" ">
            <a:extLst>
              <a:ext uri="{FF2B5EF4-FFF2-40B4-BE49-F238E27FC236}">
                <a16:creationId xmlns:a16="http://schemas.microsoft.com/office/drawing/2014/main" id="{EEEE065B-7114-40D9-B9B2-68C19336D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961268" y="0"/>
            <a:ext cx="6350" cy="13002768"/>
          </a:xfrm>
          <a:prstGeom prst="rect">
            <a:avLst/>
          </a:prstGeom>
        </p:spPr>
      </p:pic>
      <p:pic>
        <p:nvPicPr>
          <p:cNvPr id="45" name="Image 5" descr=" ">
            <a:extLst>
              <a:ext uri="{FF2B5EF4-FFF2-40B4-BE49-F238E27FC236}">
                <a16:creationId xmlns:a16="http://schemas.microsoft.com/office/drawing/2014/main" id="{74CB4C87-2001-404D-BBB7-D44A9F0CE3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542828" y="0"/>
            <a:ext cx="6350" cy="13002768"/>
          </a:xfrm>
          <a:prstGeom prst="rect">
            <a:avLst/>
          </a:prstGeom>
        </p:spPr>
      </p:pic>
      <p:pic>
        <p:nvPicPr>
          <p:cNvPr id="46" name="Image 6" descr=" ">
            <a:extLst>
              <a:ext uri="{FF2B5EF4-FFF2-40B4-BE49-F238E27FC236}">
                <a16:creationId xmlns:a16="http://schemas.microsoft.com/office/drawing/2014/main" id="{8290972B-7EF0-432F-AC68-E202CF1E32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121213" y="0"/>
            <a:ext cx="6350" cy="13002768"/>
          </a:xfrm>
          <a:prstGeom prst="rect">
            <a:avLst/>
          </a:prstGeom>
        </p:spPr>
      </p:pic>
      <p:pic>
        <p:nvPicPr>
          <p:cNvPr id="47" name="Image 4" descr=" ">
            <a:extLst>
              <a:ext uri="{FF2B5EF4-FFF2-40B4-BE49-F238E27FC236}">
                <a16:creationId xmlns:a16="http://schemas.microsoft.com/office/drawing/2014/main" id="{12F5930A-CF51-4D48-BDAB-3AD0984CB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961268" y="0"/>
            <a:ext cx="6350" cy="13002768"/>
          </a:xfrm>
          <a:prstGeom prst="rect">
            <a:avLst/>
          </a:prstGeom>
        </p:spPr>
      </p:pic>
      <p:pic>
        <p:nvPicPr>
          <p:cNvPr id="48" name="Image 5" descr=" ">
            <a:extLst>
              <a:ext uri="{FF2B5EF4-FFF2-40B4-BE49-F238E27FC236}">
                <a16:creationId xmlns:a16="http://schemas.microsoft.com/office/drawing/2014/main" id="{1EF07C25-DF00-4AE3-9F22-70DA62F63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542828" y="0"/>
            <a:ext cx="6350" cy="13002768"/>
          </a:xfrm>
          <a:prstGeom prst="rect">
            <a:avLst/>
          </a:prstGeom>
        </p:spPr>
      </p:pic>
      <p:pic>
        <p:nvPicPr>
          <p:cNvPr id="49" name="Image 6" descr=" ">
            <a:extLst>
              <a:ext uri="{FF2B5EF4-FFF2-40B4-BE49-F238E27FC236}">
                <a16:creationId xmlns:a16="http://schemas.microsoft.com/office/drawing/2014/main" id="{78CF64AA-F5AC-4D0B-B014-14B8EE0B60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121213" y="0"/>
            <a:ext cx="6350" cy="13002768"/>
          </a:xfrm>
          <a:prstGeom prst="rect">
            <a:avLst/>
          </a:prstGeom>
        </p:spPr>
      </p:pic>
      <p:pic>
        <p:nvPicPr>
          <p:cNvPr id="50" name="Image 4" descr=" ">
            <a:extLst>
              <a:ext uri="{FF2B5EF4-FFF2-40B4-BE49-F238E27FC236}">
                <a16:creationId xmlns:a16="http://schemas.microsoft.com/office/drawing/2014/main" id="{DE78263D-3A86-4BA4-B3F2-89C213E61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961268" y="0"/>
            <a:ext cx="6350" cy="13002768"/>
          </a:xfrm>
          <a:prstGeom prst="rect">
            <a:avLst/>
          </a:prstGeom>
        </p:spPr>
      </p:pic>
      <p:pic>
        <p:nvPicPr>
          <p:cNvPr id="51" name="Image 5" descr=" ">
            <a:extLst>
              <a:ext uri="{FF2B5EF4-FFF2-40B4-BE49-F238E27FC236}">
                <a16:creationId xmlns:a16="http://schemas.microsoft.com/office/drawing/2014/main" id="{468383C0-17B0-40BB-986E-C48AC6C05E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542828" y="0"/>
            <a:ext cx="6350" cy="13002768"/>
          </a:xfrm>
          <a:prstGeom prst="rect">
            <a:avLst/>
          </a:prstGeom>
        </p:spPr>
      </p:pic>
      <p:pic>
        <p:nvPicPr>
          <p:cNvPr id="52" name="Image 6" descr=" ">
            <a:extLst>
              <a:ext uri="{FF2B5EF4-FFF2-40B4-BE49-F238E27FC236}">
                <a16:creationId xmlns:a16="http://schemas.microsoft.com/office/drawing/2014/main" id="{98E739BB-2999-48F6-AFCD-1BE380DCDC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121213" y="0"/>
            <a:ext cx="6350" cy="13002768"/>
          </a:xfrm>
          <a:prstGeom prst="rect">
            <a:avLst/>
          </a:prstGeom>
        </p:spPr>
      </p:pic>
      <p:pic>
        <p:nvPicPr>
          <p:cNvPr id="53" name="Image 7" descr=" ">
            <a:extLst>
              <a:ext uri="{FF2B5EF4-FFF2-40B4-BE49-F238E27FC236}">
                <a16:creationId xmlns:a16="http://schemas.microsoft.com/office/drawing/2014/main" id="{AF81306E-08F3-4FC6-8279-E881A85D671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218115" y="0"/>
            <a:ext cx="9541301" cy="13002768"/>
          </a:xfrm>
          <a:prstGeom prst="rect">
            <a:avLst/>
          </a:prstGeom>
        </p:spPr>
      </p:pic>
      <p:sp>
        <p:nvSpPr>
          <p:cNvPr id="42" name="Text 15">
            <a:extLst>
              <a:ext uri="{FF2B5EF4-FFF2-40B4-BE49-F238E27FC236}">
                <a16:creationId xmlns:a16="http://schemas.microsoft.com/office/drawing/2014/main" id="{D11C286B-B49E-4E69-A016-FC3CA74BAC73}"/>
              </a:ext>
            </a:extLst>
          </p:cNvPr>
          <p:cNvSpPr/>
          <p:nvPr/>
        </p:nvSpPr>
        <p:spPr>
          <a:xfrm>
            <a:off x="1016045" y="3489467"/>
            <a:ext cx="11091828" cy="981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60"/>
              </a:lnSpc>
              <a:spcAft>
                <a:spcPts val="800"/>
              </a:spcAft>
              <a:buNone/>
            </a:pPr>
            <a:r>
              <a:rPr lang="ru-RU" sz="3600" dirty="0" err="1">
                <a:solidFill>
                  <a:schemeClr val="bg1"/>
                </a:solidFill>
                <a:latin typeface="TT Octosquares DemiBold" panose="02010001040000080307" pitchFamily="2" charset="0"/>
              </a:rPr>
              <a:t>Парсинг</a:t>
            </a:r>
            <a:r>
              <a:rPr lang="ru-RU" sz="3600" dirty="0">
                <a:solidFill>
                  <a:schemeClr val="bg1"/>
                </a:solidFill>
                <a:latin typeface="TT Octosquares DemiBold" panose="02010001040000080307" pitchFamily="2" charset="0"/>
              </a:rPr>
              <a:t> новостей</a:t>
            </a:r>
            <a:endParaRPr lang="en-US" sz="3600" dirty="0">
              <a:solidFill>
                <a:schemeClr val="bg1"/>
              </a:solidFill>
              <a:latin typeface="TT Octosquares DemiBold" panose="02010001040000080307" pitchFamily="2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4421A99-B181-4B74-A391-CB9A3AAD67D4}"/>
              </a:ext>
            </a:extLst>
          </p:cNvPr>
          <p:cNvSpPr/>
          <p:nvPr/>
        </p:nvSpPr>
        <p:spPr>
          <a:xfrm>
            <a:off x="246939" y="1817213"/>
            <a:ext cx="22278240" cy="11050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6099BEBE-DB98-43DA-989B-EAA04C5FE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01" b="89934" l="4070" r="94114">
                        <a14:foregroundMark x1="12266" y1="38614" x2="4180" y2="50825"/>
                        <a14:foregroundMark x1="11826" y1="48185" x2="44389" y2="52805"/>
                        <a14:foregroundMark x1="44389" y1="52805" x2="60231" y2="51155"/>
                        <a14:foregroundMark x1="60231" y1="51155" x2="73817" y2="51815"/>
                        <a14:foregroundMark x1="73817" y1="51815" x2="77448" y2="51155"/>
                        <a14:foregroundMark x1="77448" y1="51155" x2="77448" y2="51155"/>
                        <a14:foregroundMark x1="84653" y1="40099" x2="87074" y2="62211"/>
                        <a14:foregroundMark x1="88999" y1="35644" x2="90374" y2="48185"/>
                        <a14:foregroundMark x1="90374" y1="48185" x2="90154" y2="47855"/>
                        <a14:foregroundMark x1="94279" y1="37624" x2="94114" y2="50330"/>
                        <a14:foregroundMark x1="94114" y1="50330" x2="93839" y2="37954"/>
                        <a14:foregroundMark x1="75083" y1="44389" x2="67107" y2="48845"/>
                        <a14:foregroundMark x1="67107" y1="48845" x2="67107" y2="488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6324" y="10357278"/>
            <a:ext cx="7937805" cy="264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BF695ED7-E35B-499E-8C0C-466C6348AFD3}"/>
              </a:ext>
            </a:extLst>
          </p:cNvPr>
          <p:cNvGrpSpPr/>
          <p:nvPr/>
        </p:nvGrpSpPr>
        <p:grpSpPr>
          <a:xfrm>
            <a:off x="19289515" y="10818613"/>
            <a:ext cx="2091360" cy="1320594"/>
            <a:chOff x="20049665" y="536436"/>
            <a:chExt cx="2091360" cy="1320594"/>
          </a:xfrm>
        </p:grpSpPr>
        <p:pic>
          <p:nvPicPr>
            <p:cNvPr id="56" name="Image 10" descr=" ">
              <a:extLst>
                <a:ext uri="{FF2B5EF4-FFF2-40B4-BE49-F238E27FC236}">
                  <a16:creationId xmlns:a16="http://schemas.microsoft.com/office/drawing/2014/main" id="{CA396CBA-041A-4B00-A3B9-D601B6B5C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049665" y="536436"/>
              <a:ext cx="2091360" cy="1320594"/>
            </a:xfrm>
            <a:prstGeom prst="rect">
              <a:avLst/>
            </a:prstGeom>
          </p:spPr>
        </p:pic>
        <p:pic>
          <p:nvPicPr>
            <p:cNvPr id="57" name="Image 11" descr=" ">
              <a:extLst>
                <a:ext uri="{FF2B5EF4-FFF2-40B4-BE49-F238E27FC236}">
                  <a16:creationId xmlns:a16="http://schemas.microsoft.com/office/drawing/2014/main" id="{DDE0AD08-63E7-4175-921F-E04B80AB8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0524227" y="537284"/>
              <a:ext cx="366747" cy="455987"/>
            </a:xfrm>
            <a:prstGeom prst="rect">
              <a:avLst/>
            </a:prstGeom>
          </p:spPr>
        </p:pic>
        <p:pic>
          <p:nvPicPr>
            <p:cNvPr id="58" name="Image 12" descr=" ">
              <a:extLst>
                <a:ext uri="{FF2B5EF4-FFF2-40B4-BE49-F238E27FC236}">
                  <a16:creationId xmlns:a16="http://schemas.microsoft.com/office/drawing/2014/main" id="{97C89B0C-CA38-40C4-B568-85015D8D5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1763670" y="537708"/>
              <a:ext cx="376919" cy="455845"/>
            </a:xfrm>
            <a:prstGeom prst="rect">
              <a:avLst/>
            </a:prstGeom>
          </p:spPr>
        </p:pic>
        <p:pic>
          <p:nvPicPr>
            <p:cNvPr id="59" name="Image 13" descr=" ">
              <a:extLst>
                <a:ext uri="{FF2B5EF4-FFF2-40B4-BE49-F238E27FC236}">
                  <a16:creationId xmlns:a16="http://schemas.microsoft.com/office/drawing/2014/main" id="{D11BA598-337E-4FFF-9E60-F4CDA6EC5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1000388" y="538132"/>
              <a:ext cx="253701" cy="454573"/>
            </a:xfrm>
            <a:prstGeom prst="rect">
              <a:avLst/>
            </a:prstGeom>
          </p:spPr>
        </p:pic>
        <p:pic>
          <p:nvPicPr>
            <p:cNvPr id="60" name="Image 14" descr=" ">
              <a:extLst>
                <a:ext uri="{FF2B5EF4-FFF2-40B4-BE49-F238E27FC236}">
                  <a16:creationId xmlns:a16="http://schemas.microsoft.com/office/drawing/2014/main" id="{E0205134-DDD0-4224-B825-E4725A64F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0740449" y="1121796"/>
              <a:ext cx="395518" cy="456835"/>
            </a:xfrm>
            <a:prstGeom prst="rect">
              <a:avLst/>
            </a:prstGeom>
          </p:spPr>
        </p:pic>
        <p:pic>
          <p:nvPicPr>
            <p:cNvPr id="61" name="Image 15" descr=" ">
              <a:extLst>
                <a:ext uri="{FF2B5EF4-FFF2-40B4-BE49-F238E27FC236}">
                  <a16:creationId xmlns:a16="http://schemas.microsoft.com/office/drawing/2014/main" id="{2251906F-F8FB-455E-A6C6-21BA218C1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1568673" y="1120523"/>
              <a:ext cx="335943" cy="456694"/>
            </a:xfrm>
            <a:prstGeom prst="rect">
              <a:avLst/>
            </a:prstGeom>
          </p:spPr>
        </p:pic>
        <p:pic>
          <p:nvPicPr>
            <p:cNvPr id="62" name="Image 16" descr=" ">
              <a:extLst>
                <a:ext uri="{FF2B5EF4-FFF2-40B4-BE49-F238E27FC236}">
                  <a16:creationId xmlns:a16="http://schemas.microsoft.com/office/drawing/2014/main" id="{56FCCE07-08F6-47BA-BA2A-D2E6B84D1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21211516" y="1122078"/>
              <a:ext cx="273462" cy="455138"/>
            </a:xfrm>
            <a:prstGeom prst="rect">
              <a:avLst/>
            </a:prstGeom>
          </p:spPr>
        </p:pic>
        <p:pic>
          <p:nvPicPr>
            <p:cNvPr id="63" name="Image 17" descr=" ">
              <a:extLst>
                <a:ext uri="{FF2B5EF4-FFF2-40B4-BE49-F238E27FC236}">
                  <a16:creationId xmlns:a16="http://schemas.microsoft.com/office/drawing/2014/main" id="{0AAFAC78-4CA6-4353-996D-C88CD254D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20284913" y="1122078"/>
              <a:ext cx="380260" cy="455138"/>
            </a:xfrm>
            <a:prstGeom prst="rect">
              <a:avLst/>
            </a:prstGeom>
          </p:spPr>
        </p:pic>
        <p:pic>
          <p:nvPicPr>
            <p:cNvPr id="64" name="Image 18" descr=" ">
              <a:extLst>
                <a:ext uri="{FF2B5EF4-FFF2-40B4-BE49-F238E27FC236}">
                  <a16:creationId xmlns:a16="http://schemas.microsoft.com/office/drawing/2014/main" id="{B8EA0E15-6154-468F-B389-A292DF88D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21568673" y="1122078"/>
              <a:ext cx="335943" cy="455987"/>
            </a:xfrm>
            <a:prstGeom prst="rect">
              <a:avLst/>
            </a:prstGeom>
          </p:spPr>
        </p:pic>
      </p:grp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0F7743C-E2D3-4E2E-8A65-97D0BDBE8EB2}"/>
              </a:ext>
            </a:extLst>
          </p:cNvPr>
          <p:cNvPicPr>
            <a:picLocks noChangeAspect="1"/>
          </p:cNvPicPr>
          <p:nvPr/>
        </p:nvPicPr>
        <p:blipFill rotWithShape="1">
          <a:blip r:embed="rId38"/>
          <a:srcRect b="16844"/>
          <a:stretch/>
        </p:blipFill>
        <p:spPr>
          <a:xfrm>
            <a:off x="463486" y="2298988"/>
            <a:ext cx="22061693" cy="765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45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2759416" cy="13002768"/>
          </a:xfrm>
          <a:prstGeom prst="rect">
            <a:avLst/>
          </a:prstGeom>
          <a:noFill/>
          <a:ln/>
        </p:spPr>
      </p:sp>
      <p:pic>
        <p:nvPicPr>
          <p:cNvPr id="3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1143" y="0"/>
            <a:ext cx="6351" cy="13002768"/>
          </a:xfrm>
          <a:prstGeom prst="rect">
            <a:avLst/>
          </a:prstGeom>
        </p:spPr>
      </p:pic>
      <p:pic>
        <p:nvPicPr>
          <p:cNvPr id="4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6588" y="0"/>
            <a:ext cx="6351" cy="13002768"/>
          </a:xfrm>
          <a:prstGeom prst="rect">
            <a:avLst/>
          </a:prstGeom>
        </p:spPr>
      </p:pic>
      <p:pic>
        <p:nvPicPr>
          <p:cNvPr id="5" name="Image 2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98148" y="0"/>
            <a:ext cx="6351" cy="13002768"/>
          </a:xfrm>
          <a:prstGeom prst="rect">
            <a:avLst/>
          </a:prstGeom>
        </p:spPr>
      </p:pic>
      <p:pic>
        <p:nvPicPr>
          <p:cNvPr id="6" name="Image 3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79708" y="0"/>
            <a:ext cx="6351" cy="13002768"/>
          </a:xfrm>
          <a:prstGeom prst="rect">
            <a:avLst/>
          </a:prstGeom>
        </p:spPr>
      </p:pic>
      <p:pic>
        <p:nvPicPr>
          <p:cNvPr id="7" name="Image 4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961268" y="0"/>
            <a:ext cx="6350" cy="13002768"/>
          </a:xfrm>
          <a:prstGeom prst="rect">
            <a:avLst/>
          </a:prstGeom>
        </p:spPr>
      </p:pic>
      <p:pic>
        <p:nvPicPr>
          <p:cNvPr id="8" name="Image 5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542828" y="0"/>
            <a:ext cx="6350" cy="13002768"/>
          </a:xfrm>
          <a:prstGeom prst="rect">
            <a:avLst/>
          </a:prstGeom>
        </p:spPr>
      </p:pic>
      <p:pic>
        <p:nvPicPr>
          <p:cNvPr id="9" name="Image 6" descr=" 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121213" y="0"/>
            <a:ext cx="6350" cy="13002768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>
            <a:off x="1016044" y="1015841"/>
            <a:ext cx="6049461" cy="846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5000" kern="0" spc="-100" dirty="0">
                <a:solidFill>
                  <a:srgbClr val="E8F1FB">
                    <a:alpha val="100000"/>
                  </a:srgbClr>
                </a:solidFill>
                <a:latin typeface="TT Octosquares Medium" pitchFamily="34" charset="0"/>
                <a:ea typeface="TT Octosquares Medium" pitchFamily="34" charset="-122"/>
                <a:cs typeface="TT Octosquares Medium" pitchFamily="34" charset="-120"/>
              </a:rPr>
              <a:t>/ </a:t>
            </a:r>
            <a:r>
              <a:rPr lang="ru-RU" sz="5000" kern="0" spc="-100" dirty="0">
                <a:solidFill>
                  <a:srgbClr val="E8F1FB">
                    <a:alpha val="100000"/>
                  </a:srgbClr>
                </a:solidFill>
                <a:latin typeface="TT Octosquares Medium" pitchFamily="34" charset="0"/>
                <a:ea typeface="TT Octosquares Medium" pitchFamily="34" charset="-122"/>
                <a:cs typeface="TT Octosquares Medium" pitchFamily="34" charset="-120"/>
              </a:rPr>
              <a:t>КАК РАБОТАЕТ</a:t>
            </a:r>
            <a:endParaRPr lang="en-US" sz="5000" dirty="0"/>
          </a:p>
        </p:txBody>
      </p:sp>
      <p:sp>
        <p:nvSpPr>
          <p:cNvPr id="23" name="Shape 3"/>
          <p:cNvSpPr/>
          <p:nvPr/>
        </p:nvSpPr>
        <p:spPr>
          <a:xfrm>
            <a:off x="1016045" y="5244280"/>
            <a:ext cx="11989335" cy="3149108"/>
          </a:xfrm>
          <a:prstGeom prst="rect">
            <a:avLst/>
          </a:prstGeom>
          <a:noFill/>
          <a:ln/>
        </p:spPr>
      </p:sp>
      <p:sp>
        <p:nvSpPr>
          <p:cNvPr id="24" name="Shape 4"/>
          <p:cNvSpPr/>
          <p:nvPr/>
        </p:nvSpPr>
        <p:spPr>
          <a:xfrm>
            <a:off x="1016045" y="5244280"/>
            <a:ext cx="11989335" cy="3149108"/>
          </a:xfrm>
          <a:prstGeom prst="rect">
            <a:avLst/>
          </a:prstGeom>
          <a:noFill/>
          <a:ln/>
        </p:spPr>
      </p:sp>
      <p:sp>
        <p:nvSpPr>
          <p:cNvPr id="25" name="Shape 5"/>
          <p:cNvSpPr/>
          <p:nvPr/>
        </p:nvSpPr>
        <p:spPr>
          <a:xfrm>
            <a:off x="1016045" y="5244280"/>
            <a:ext cx="11989335" cy="3149108"/>
          </a:xfrm>
          <a:prstGeom prst="rect">
            <a:avLst/>
          </a:prstGeom>
          <a:noFill/>
          <a:ln/>
        </p:spPr>
      </p:sp>
      <p:pic>
        <p:nvPicPr>
          <p:cNvPr id="26" name="Image 18" descr=" 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4170" y="2672848"/>
            <a:ext cx="11989335" cy="507921"/>
          </a:xfrm>
          <a:prstGeom prst="rect">
            <a:avLst/>
          </a:prstGeom>
        </p:spPr>
      </p:pic>
      <p:pic>
        <p:nvPicPr>
          <p:cNvPr id="27" name="Image 19" descr=" 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626985" y="5300045"/>
            <a:ext cx="312271" cy="396391"/>
          </a:xfrm>
          <a:prstGeom prst="rect">
            <a:avLst/>
          </a:prstGeom>
        </p:spPr>
      </p:pic>
      <p:pic>
        <p:nvPicPr>
          <p:cNvPr id="31" name="Image 4" descr=" ">
            <a:extLst>
              <a:ext uri="{FF2B5EF4-FFF2-40B4-BE49-F238E27FC236}">
                <a16:creationId xmlns:a16="http://schemas.microsoft.com/office/drawing/2014/main" id="{0CF75E5B-3237-4CC1-AD66-2DA661F1E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961268" y="0"/>
            <a:ext cx="6350" cy="13002768"/>
          </a:xfrm>
          <a:prstGeom prst="rect">
            <a:avLst/>
          </a:prstGeom>
        </p:spPr>
      </p:pic>
      <p:pic>
        <p:nvPicPr>
          <p:cNvPr id="32" name="Image 5" descr=" ">
            <a:extLst>
              <a:ext uri="{FF2B5EF4-FFF2-40B4-BE49-F238E27FC236}">
                <a16:creationId xmlns:a16="http://schemas.microsoft.com/office/drawing/2014/main" id="{F643042A-8DB9-43F3-93C8-8D5470DE2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542828" y="0"/>
            <a:ext cx="6350" cy="13002768"/>
          </a:xfrm>
          <a:prstGeom prst="rect">
            <a:avLst/>
          </a:prstGeom>
        </p:spPr>
      </p:pic>
      <p:pic>
        <p:nvPicPr>
          <p:cNvPr id="33" name="Image 6" descr=" ">
            <a:extLst>
              <a:ext uri="{FF2B5EF4-FFF2-40B4-BE49-F238E27FC236}">
                <a16:creationId xmlns:a16="http://schemas.microsoft.com/office/drawing/2014/main" id="{8E2A7408-FA67-4E2F-9A23-386307AC95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121213" y="0"/>
            <a:ext cx="6350" cy="13002768"/>
          </a:xfrm>
          <a:prstGeom prst="rect">
            <a:avLst/>
          </a:prstGeom>
        </p:spPr>
      </p:pic>
      <p:pic>
        <p:nvPicPr>
          <p:cNvPr id="44" name="Image 4" descr=" ">
            <a:extLst>
              <a:ext uri="{FF2B5EF4-FFF2-40B4-BE49-F238E27FC236}">
                <a16:creationId xmlns:a16="http://schemas.microsoft.com/office/drawing/2014/main" id="{EEEE065B-7114-40D9-B9B2-68C19336D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961268" y="0"/>
            <a:ext cx="6350" cy="13002768"/>
          </a:xfrm>
          <a:prstGeom prst="rect">
            <a:avLst/>
          </a:prstGeom>
        </p:spPr>
      </p:pic>
      <p:pic>
        <p:nvPicPr>
          <p:cNvPr id="45" name="Image 5" descr=" ">
            <a:extLst>
              <a:ext uri="{FF2B5EF4-FFF2-40B4-BE49-F238E27FC236}">
                <a16:creationId xmlns:a16="http://schemas.microsoft.com/office/drawing/2014/main" id="{74CB4C87-2001-404D-BBB7-D44A9F0CE3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542828" y="0"/>
            <a:ext cx="6350" cy="13002768"/>
          </a:xfrm>
          <a:prstGeom prst="rect">
            <a:avLst/>
          </a:prstGeom>
        </p:spPr>
      </p:pic>
      <p:pic>
        <p:nvPicPr>
          <p:cNvPr id="46" name="Image 6" descr=" ">
            <a:extLst>
              <a:ext uri="{FF2B5EF4-FFF2-40B4-BE49-F238E27FC236}">
                <a16:creationId xmlns:a16="http://schemas.microsoft.com/office/drawing/2014/main" id="{8290972B-7EF0-432F-AC68-E202CF1E32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121213" y="0"/>
            <a:ext cx="6350" cy="13002768"/>
          </a:xfrm>
          <a:prstGeom prst="rect">
            <a:avLst/>
          </a:prstGeom>
        </p:spPr>
      </p:pic>
      <p:pic>
        <p:nvPicPr>
          <p:cNvPr id="47" name="Image 4" descr=" ">
            <a:extLst>
              <a:ext uri="{FF2B5EF4-FFF2-40B4-BE49-F238E27FC236}">
                <a16:creationId xmlns:a16="http://schemas.microsoft.com/office/drawing/2014/main" id="{12F5930A-CF51-4D48-BDAB-3AD0984CB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961268" y="0"/>
            <a:ext cx="6350" cy="13002768"/>
          </a:xfrm>
          <a:prstGeom prst="rect">
            <a:avLst/>
          </a:prstGeom>
        </p:spPr>
      </p:pic>
      <p:pic>
        <p:nvPicPr>
          <p:cNvPr id="48" name="Image 5" descr=" ">
            <a:extLst>
              <a:ext uri="{FF2B5EF4-FFF2-40B4-BE49-F238E27FC236}">
                <a16:creationId xmlns:a16="http://schemas.microsoft.com/office/drawing/2014/main" id="{1EF07C25-DF00-4AE3-9F22-70DA62F63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542828" y="0"/>
            <a:ext cx="6350" cy="13002768"/>
          </a:xfrm>
          <a:prstGeom prst="rect">
            <a:avLst/>
          </a:prstGeom>
        </p:spPr>
      </p:pic>
      <p:pic>
        <p:nvPicPr>
          <p:cNvPr id="49" name="Image 6" descr=" ">
            <a:extLst>
              <a:ext uri="{FF2B5EF4-FFF2-40B4-BE49-F238E27FC236}">
                <a16:creationId xmlns:a16="http://schemas.microsoft.com/office/drawing/2014/main" id="{78CF64AA-F5AC-4D0B-B014-14B8EE0B60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121213" y="0"/>
            <a:ext cx="6350" cy="13002768"/>
          </a:xfrm>
          <a:prstGeom prst="rect">
            <a:avLst/>
          </a:prstGeom>
        </p:spPr>
      </p:pic>
      <p:pic>
        <p:nvPicPr>
          <p:cNvPr id="50" name="Image 4" descr=" ">
            <a:extLst>
              <a:ext uri="{FF2B5EF4-FFF2-40B4-BE49-F238E27FC236}">
                <a16:creationId xmlns:a16="http://schemas.microsoft.com/office/drawing/2014/main" id="{DE78263D-3A86-4BA4-B3F2-89C213E61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961268" y="0"/>
            <a:ext cx="6350" cy="13002768"/>
          </a:xfrm>
          <a:prstGeom prst="rect">
            <a:avLst/>
          </a:prstGeom>
        </p:spPr>
      </p:pic>
      <p:pic>
        <p:nvPicPr>
          <p:cNvPr id="51" name="Image 5" descr=" ">
            <a:extLst>
              <a:ext uri="{FF2B5EF4-FFF2-40B4-BE49-F238E27FC236}">
                <a16:creationId xmlns:a16="http://schemas.microsoft.com/office/drawing/2014/main" id="{468383C0-17B0-40BB-986E-C48AC6C05E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542828" y="0"/>
            <a:ext cx="6350" cy="13002768"/>
          </a:xfrm>
          <a:prstGeom prst="rect">
            <a:avLst/>
          </a:prstGeom>
        </p:spPr>
      </p:pic>
      <p:pic>
        <p:nvPicPr>
          <p:cNvPr id="52" name="Image 6" descr=" ">
            <a:extLst>
              <a:ext uri="{FF2B5EF4-FFF2-40B4-BE49-F238E27FC236}">
                <a16:creationId xmlns:a16="http://schemas.microsoft.com/office/drawing/2014/main" id="{98E739BB-2999-48F6-AFCD-1BE380DCDC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121213" y="0"/>
            <a:ext cx="6350" cy="13002768"/>
          </a:xfrm>
          <a:prstGeom prst="rect">
            <a:avLst/>
          </a:prstGeom>
        </p:spPr>
      </p:pic>
      <p:pic>
        <p:nvPicPr>
          <p:cNvPr id="53" name="Image 7" descr=" ">
            <a:extLst>
              <a:ext uri="{FF2B5EF4-FFF2-40B4-BE49-F238E27FC236}">
                <a16:creationId xmlns:a16="http://schemas.microsoft.com/office/drawing/2014/main" id="{AF81306E-08F3-4FC6-8279-E881A85D671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218115" y="0"/>
            <a:ext cx="9541301" cy="13002768"/>
          </a:xfrm>
          <a:prstGeom prst="rect">
            <a:avLst/>
          </a:prstGeom>
        </p:spPr>
      </p:pic>
      <p:sp>
        <p:nvSpPr>
          <p:cNvPr id="42" name="Text 15">
            <a:extLst>
              <a:ext uri="{FF2B5EF4-FFF2-40B4-BE49-F238E27FC236}">
                <a16:creationId xmlns:a16="http://schemas.microsoft.com/office/drawing/2014/main" id="{D11C286B-B49E-4E69-A016-FC3CA74BAC73}"/>
              </a:ext>
            </a:extLst>
          </p:cNvPr>
          <p:cNvSpPr/>
          <p:nvPr/>
        </p:nvSpPr>
        <p:spPr>
          <a:xfrm>
            <a:off x="1016045" y="3489467"/>
            <a:ext cx="11091828" cy="981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60"/>
              </a:lnSpc>
              <a:spcAft>
                <a:spcPts val="800"/>
              </a:spcAft>
              <a:buNone/>
            </a:pPr>
            <a:r>
              <a:rPr lang="ru-RU" sz="3600" dirty="0" err="1">
                <a:solidFill>
                  <a:schemeClr val="bg1"/>
                </a:solidFill>
                <a:latin typeface="TT Octosquares DemiBold" panose="02010001040000080307" pitchFamily="2" charset="0"/>
              </a:rPr>
              <a:t>Парсинг</a:t>
            </a:r>
            <a:r>
              <a:rPr lang="ru-RU" sz="3600" dirty="0">
                <a:solidFill>
                  <a:schemeClr val="bg1"/>
                </a:solidFill>
                <a:latin typeface="TT Octosquares DemiBold" panose="02010001040000080307" pitchFamily="2" charset="0"/>
              </a:rPr>
              <a:t> новостей</a:t>
            </a:r>
            <a:endParaRPr lang="en-US" sz="3600" dirty="0">
              <a:solidFill>
                <a:schemeClr val="bg1"/>
              </a:solidFill>
              <a:latin typeface="TT Octosquares DemiBold" panose="02010001040000080307" pitchFamily="2" charset="0"/>
            </a:endParaRPr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BF695ED7-E35B-499E-8C0C-466C6348AFD3}"/>
              </a:ext>
            </a:extLst>
          </p:cNvPr>
          <p:cNvGrpSpPr/>
          <p:nvPr/>
        </p:nvGrpSpPr>
        <p:grpSpPr>
          <a:xfrm>
            <a:off x="19613819" y="10741310"/>
            <a:ext cx="2091360" cy="1320594"/>
            <a:chOff x="20049665" y="536436"/>
            <a:chExt cx="2091360" cy="1320594"/>
          </a:xfrm>
        </p:grpSpPr>
        <p:pic>
          <p:nvPicPr>
            <p:cNvPr id="56" name="Image 10" descr=" ">
              <a:extLst>
                <a:ext uri="{FF2B5EF4-FFF2-40B4-BE49-F238E27FC236}">
                  <a16:creationId xmlns:a16="http://schemas.microsoft.com/office/drawing/2014/main" id="{CA396CBA-041A-4B00-A3B9-D601B6B5C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049665" y="536436"/>
              <a:ext cx="2091360" cy="1320594"/>
            </a:xfrm>
            <a:prstGeom prst="rect">
              <a:avLst/>
            </a:prstGeom>
          </p:spPr>
        </p:pic>
        <p:pic>
          <p:nvPicPr>
            <p:cNvPr id="57" name="Image 11" descr=" ">
              <a:extLst>
                <a:ext uri="{FF2B5EF4-FFF2-40B4-BE49-F238E27FC236}">
                  <a16:creationId xmlns:a16="http://schemas.microsoft.com/office/drawing/2014/main" id="{DDE0AD08-63E7-4175-921F-E04B80AB8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0524227" y="537284"/>
              <a:ext cx="366747" cy="455987"/>
            </a:xfrm>
            <a:prstGeom prst="rect">
              <a:avLst/>
            </a:prstGeom>
          </p:spPr>
        </p:pic>
        <p:pic>
          <p:nvPicPr>
            <p:cNvPr id="58" name="Image 12" descr=" ">
              <a:extLst>
                <a:ext uri="{FF2B5EF4-FFF2-40B4-BE49-F238E27FC236}">
                  <a16:creationId xmlns:a16="http://schemas.microsoft.com/office/drawing/2014/main" id="{97C89B0C-CA38-40C4-B568-85015D8D5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1763670" y="537708"/>
              <a:ext cx="376919" cy="455845"/>
            </a:xfrm>
            <a:prstGeom prst="rect">
              <a:avLst/>
            </a:prstGeom>
          </p:spPr>
        </p:pic>
        <p:pic>
          <p:nvPicPr>
            <p:cNvPr id="59" name="Image 13" descr=" ">
              <a:extLst>
                <a:ext uri="{FF2B5EF4-FFF2-40B4-BE49-F238E27FC236}">
                  <a16:creationId xmlns:a16="http://schemas.microsoft.com/office/drawing/2014/main" id="{D11BA598-337E-4FFF-9E60-F4CDA6EC5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1000388" y="538132"/>
              <a:ext cx="253701" cy="454573"/>
            </a:xfrm>
            <a:prstGeom prst="rect">
              <a:avLst/>
            </a:prstGeom>
          </p:spPr>
        </p:pic>
        <p:pic>
          <p:nvPicPr>
            <p:cNvPr id="60" name="Image 14" descr=" ">
              <a:extLst>
                <a:ext uri="{FF2B5EF4-FFF2-40B4-BE49-F238E27FC236}">
                  <a16:creationId xmlns:a16="http://schemas.microsoft.com/office/drawing/2014/main" id="{E0205134-DDD0-4224-B825-E4725A64F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0740449" y="1121796"/>
              <a:ext cx="395518" cy="456835"/>
            </a:xfrm>
            <a:prstGeom prst="rect">
              <a:avLst/>
            </a:prstGeom>
          </p:spPr>
        </p:pic>
        <p:pic>
          <p:nvPicPr>
            <p:cNvPr id="61" name="Image 15" descr=" ">
              <a:extLst>
                <a:ext uri="{FF2B5EF4-FFF2-40B4-BE49-F238E27FC236}">
                  <a16:creationId xmlns:a16="http://schemas.microsoft.com/office/drawing/2014/main" id="{2251906F-F8FB-455E-A6C6-21BA218C1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1568673" y="1120523"/>
              <a:ext cx="335943" cy="456694"/>
            </a:xfrm>
            <a:prstGeom prst="rect">
              <a:avLst/>
            </a:prstGeom>
          </p:spPr>
        </p:pic>
        <p:pic>
          <p:nvPicPr>
            <p:cNvPr id="62" name="Image 16" descr=" ">
              <a:extLst>
                <a:ext uri="{FF2B5EF4-FFF2-40B4-BE49-F238E27FC236}">
                  <a16:creationId xmlns:a16="http://schemas.microsoft.com/office/drawing/2014/main" id="{56FCCE07-08F6-47BA-BA2A-D2E6B84D1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1211516" y="1122078"/>
              <a:ext cx="273462" cy="455138"/>
            </a:xfrm>
            <a:prstGeom prst="rect">
              <a:avLst/>
            </a:prstGeom>
          </p:spPr>
        </p:pic>
        <p:pic>
          <p:nvPicPr>
            <p:cNvPr id="63" name="Image 17" descr=" ">
              <a:extLst>
                <a:ext uri="{FF2B5EF4-FFF2-40B4-BE49-F238E27FC236}">
                  <a16:creationId xmlns:a16="http://schemas.microsoft.com/office/drawing/2014/main" id="{0AAFAC78-4CA6-4353-996D-C88CD254D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20284913" y="1122078"/>
              <a:ext cx="380260" cy="455138"/>
            </a:xfrm>
            <a:prstGeom prst="rect">
              <a:avLst/>
            </a:prstGeom>
          </p:spPr>
        </p:pic>
        <p:pic>
          <p:nvPicPr>
            <p:cNvPr id="64" name="Image 18" descr=" ">
              <a:extLst>
                <a:ext uri="{FF2B5EF4-FFF2-40B4-BE49-F238E27FC236}">
                  <a16:creationId xmlns:a16="http://schemas.microsoft.com/office/drawing/2014/main" id="{B8EA0E15-6154-468F-B389-A292DF88D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21568673" y="1122078"/>
              <a:ext cx="335943" cy="455987"/>
            </a:xfrm>
            <a:prstGeom prst="rect">
              <a:avLst/>
            </a:prstGeom>
          </p:spPr>
        </p:pic>
      </p:grp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F3B29C9-3BCC-4EE4-8B06-FF0B2CA01598}"/>
              </a:ext>
            </a:extLst>
          </p:cNvPr>
          <p:cNvSpPr/>
          <p:nvPr/>
        </p:nvSpPr>
        <p:spPr>
          <a:xfrm>
            <a:off x="211014" y="2052734"/>
            <a:ext cx="22367631" cy="107254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23CE5E6-BA7D-434F-BD04-26A5C513E7F3}"/>
              </a:ext>
            </a:extLst>
          </p:cNvPr>
          <p:cNvPicPr>
            <a:picLocks noChangeAspect="1"/>
          </p:cNvPicPr>
          <p:nvPr/>
        </p:nvPicPr>
        <p:blipFill rotWithShape="1">
          <a:blip r:embed="rId36"/>
          <a:srcRect t="-10870" r="58" b="-8715"/>
          <a:stretch/>
        </p:blipFill>
        <p:spPr>
          <a:xfrm>
            <a:off x="399489" y="1606423"/>
            <a:ext cx="21728074" cy="10356980"/>
          </a:xfrm>
          <a:prstGeom prst="rect">
            <a:avLst/>
          </a:prstGeom>
        </p:spPr>
      </p:pic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2DA8197F-1A7E-485D-B523-0DB02A39F886}"/>
              </a:ext>
            </a:extLst>
          </p:cNvPr>
          <p:cNvGrpSpPr/>
          <p:nvPr/>
        </p:nvGrpSpPr>
        <p:grpSpPr>
          <a:xfrm>
            <a:off x="19704289" y="10931670"/>
            <a:ext cx="2091360" cy="1320594"/>
            <a:chOff x="20049665" y="536436"/>
            <a:chExt cx="2091360" cy="1320594"/>
          </a:xfrm>
        </p:grpSpPr>
        <p:pic>
          <p:nvPicPr>
            <p:cNvPr id="65" name="Image 10" descr=" ">
              <a:extLst>
                <a:ext uri="{FF2B5EF4-FFF2-40B4-BE49-F238E27FC236}">
                  <a16:creationId xmlns:a16="http://schemas.microsoft.com/office/drawing/2014/main" id="{C8AC922E-488E-4F07-87DD-8DFF82ED2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049665" y="536436"/>
              <a:ext cx="2091360" cy="1320594"/>
            </a:xfrm>
            <a:prstGeom prst="rect">
              <a:avLst/>
            </a:prstGeom>
          </p:spPr>
        </p:pic>
        <p:pic>
          <p:nvPicPr>
            <p:cNvPr id="66" name="Image 11" descr=" ">
              <a:extLst>
                <a:ext uri="{FF2B5EF4-FFF2-40B4-BE49-F238E27FC236}">
                  <a16:creationId xmlns:a16="http://schemas.microsoft.com/office/drawing/2014/main" id="{53AAEB3B-133C-461B-B29C-F37D040E8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0524227" y="537284"/>
              <a:ext cx="366747" cy="455987"/>
            </a:xfrm>
            <a:prstGeom prst="rect">
              <a:avLst/>
            </a:prstGeom>
          </p:spPr>
        </p:pic>
        <p:pic>
          <p:nvPicPr>
            <p:cNvPr id="67" name="Image 12" descr=" ">
              <a:extLst>
                <a:ext uri="{FF2B5EF4-FFF2-40B4-BE49-F238E27FC236}">
                  <a16:creationId xmlns:a16="http://schemas.microsoft.com/office/drawing/2014/main" id="{D9A3F824-FE5C-448C-8A8B-F034DE2AA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1763670" y="537708"/>
              <a:ext cx="376919" cy="455845"/>
            </a:xfrm>
            <a:prstGeom prst="rect">
              <a:avLst/>
            </a:prstGeom>
          </p:spPr>
        </p:pic>
        <p:pic>
          <p:nvPicPr>
            <p:cNvPr id="68" name="Image 13" descr=" ">
              <a:extLst>
                <a:ext uri="{FF2B5EF4-FFF2-40B4-BE49-F238E27FC236}">
                  <a16:creationId xmlns:a16="http://schemas.microsoft.com/office/drawing/2014/main" id="{2A4E62C7-4291-4693-81BA-11AAC40A5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1000388" y="538132"/>
              <a:ext cx="253701" cy="454573"/>
            </a:xfrm>
            <a:prstGeom prst="rect">
              <a:avLst/>
            </a:prstGeom>
          </p:spPr>
        </p:pic>
        <p:pic>
          <p:nvPicPr>
            <p:cNvPr id="69" name="Image 14" descr=" ">
              <a:extLst>
                <a:ext uri="{FF2B5EF4-FFF2-40B4-BE49-F238E27FC236}">
                  <a16:creationId xmlns:a16="http://schemas.microsoft.com/office/drawing/2014/main" id="{5667E0B0-AA91-4779-97F1-DBE33F4A4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0740449" y="1121796"/>
              <a:ext cx="395518" cy="456835"/>
            </a:xfrm>
            <a:prstGeom prst="rect">
              <a:avLst/>
            </a:prstGeom>
          </p:spPr>
        </p:pic>
        <p:pic>
          <p:nvPicPr>
            <p:cNvPr id="70" name="Image 15" descr=" ">
              <a:extLst>
                <a:ext uri="{FF2B5EF4-FFF2-40B4-BE49-F238E27FC236}">
                  <a16:creationId xmlns:a16="http://schemas.microsoft.com/office/drawing/2014/main" id="{85C327E3-466A-410C-B4D8-AF757727E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1568673" y="1120523"/>
              <a:ext cx="335943" cy="456694"/>
            </a:xfrm>
            <a:prstGeom prst="rect">
              <a:avLst/>
            </a:prstGeom>
          </p:spPr>
        </p:pic>
        <p:pic>
          <p:nvPicPr>
            <p:cNvPr id="71" name="Image 16" descr=" ">
              <a:extLst>
                <a:ext uri="{FF2B5EF4-FFF2-40B4-BE49-F238E27FC236}">
                  <a16:creationId xmlns:a16="http://schemas.microsoft.com/office/drawing/2014/main" id="{203C46B7-2A13-49DE-9C25-CA9BD84E1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1211516" y="1122078"/>
              <a:ext cx="273462" cy="455138"/>
            </a:xfrm>
            <a:prstGeom prst="rect">
              <a:avLst/>
            </a:prstGeom>
          </p:spPr>
        </p:pic>
        <p:pic>
          <p:nvPicPr>
            <p:cNvPr id="72" name="Image 17" descr=" ">
              <a:extLst>
                <a:ext uri="{FF2B5EF4-FFF2-40B4-BE49-F238E27FC236}">
                  <a16:creationId xmlns:a16="http://schemas.microsoft.com/office/drawing/2014/main" id="{D6696AC0-249A-45DF-B70E-DC8BA79E6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20284913" y="1122078"/>
              <a:ext cx="380260" cy="455138"/>
            </a:xfrm>
            <a:prstGeom prst="rect">
              <a:avLst/>
            </a:prstGeom>
          </p:spPr>
        </p:pic>
        <p:pic>
          <p:nvPicPr>
            <p:cNvPr id="73" name="Image 18" descr=" ">
              <a:extLst>
                <a:ext uri="{FF2B5EF4-FFF2-40B4-BE49-F238E27FC236}">
                  <a16:creationId xmlns:a16="http://schemas.microsoft.com/office/drawing/2014/main" id="{EF443BEA-2DD5-460D-8E40-0DED7A52A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21568673" y="1122078"/>
              <a:ext cx="335943" cy="4559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7393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421</Words>
  <Application>Microsoft Office PowerPoint</Application>
  <PresentationFormat>Произвольный</PresentationFormat>
  <Paragraphs>103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22" baseType="lpstr">
      <vt:lpstr>Aptos</vt:lpstr>
      <vt:lpstr>Arial</vt:lpstr>
      <vt:lpstr>Calibri</vt:lpstr>
      <vt:lpstr>IBM Plex Sans</vt:lpstr>
      <vt:lpstr>IBM Plex Sans Regular</vt:lpstr>
      <vt:lpstr>lato</vt:lpstr>
      <vt:lpstr>quote-cjk-patch</vt:lpstr>
      <vt:lpstr>TT Octosquares DemiBold</vt:lpstr>
      <vt:lpstr>TT Octosquares ExtraBold</vt:lpstr>
      <vt:lpstr>TT Octosquares Medium</vt:lpstr>
      <vt:lpstr>YS Text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Alex</cp:lastModifiedBy>
  <cp:revision>53</cp:revision>
  <dcterms:created xsi:type="dcterms:W3CDTF">2025-06-03T11:54:36Z</dcterms:created>
  <dcterms:modified xsi:type="dcterms:W3CDTF">2025-06-08T14:33:52Z</dcterms:modified>
</cp:coreProperties>
</file>